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5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Masters/slideMaster4.xml" ContentType="application/vnd.openxmlformats-officedocument.presentationml.slideMaster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3" r:id="rId2"/>
    <p:sldMasterId id="2147483678" r:id="rId3"/>
    <p:sldMasterId id="2147483695" r:id="rId4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12192000" cy="6858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2EB63CB5-783F-05D4-77A8-F4B2BBB2CF54}">
  <a:tblStyle styleId="{2EB63CB5-783F-05D4-77A8-F4B2BBB2CF54}" styleName="浅色样式 1 - 强调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3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3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BF333762-A045-D4BB-AE4E-6B9C188E0D3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  <a:fill>
          <a:solidFill>
            <a:schemeClr val="accent3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theme" Target="theme/theme3.xml"/><Relationship Id="rId8" Type="http://schemas.openxmlformats.org/officeDocument/2006/relationships/theme" Target="theme/theme4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presProps" Target="presProps.xml" /><Relationship Id="rId27" Type="http://schemas.openxmlformats.org/officeDocument/2006/relationships/tableStyles" Target="tableStyles.xml" /><Relationship Id="rId2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标题幻灯片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图片 6" descr="3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12188825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图片与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图片占位符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4" name="文本占位符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标题和竖排文字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垂直排列标题与 文本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8_Images and Contents Layou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2" hidden="0"/>
          <p:cNvSpPr>
            <a:spLocks noGrp="1"/>
          </p:cNvSpPr>
          <p:nvPr isPhoto="0" userDrawn="0">
            <p:ph type="pic" idx="10" hasCustomPrompt="1"/>
          </p:nvPr>
        </p:nvSpPr>
        <p:spPr bwMode="auto">
          <a:xfrm>
            <a:off x="7275607" y="1947407"/>
            <a:ext cx="2976000" cy="29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  <a:lvl2pPr marL="609600" indent="0">
              <a:buNone/>
              <a:defRPr sz="3750"/>
            </a:lvl2pPr>
            <a:lvl3pPr marL="1219200" indent="0">
              <a:buNone/>
              <a:defRPr sz="3200"/>
            </a:lvl3pPr>
            <a:lvl4pPr marL="1828800" indent="0">
              <a:buNone/>
              <a:defRPr sz="2650"/>
            </a:lvl4pPr>
            <a:lvl5pPr marL="2438400" indent="0">
              <a:buNone/>
              <a:defRPr sz="2650"/>
            </a:lvl5pPr>
            <a:lvl6pPr marL="3048000" indent="0">
              <a:buNone/>
              <a:defRPr sz="2650"/>
            </a:lvl6pPr>
            <a:lvl7pPr marL="3657600" indent="0">
              <a:buNone/>
              <a:defRPr sz="2650"/>
            </a:lvl7pPr>
            <a:lvl8pPr marL="4267200" indent="0">
              <a:buNone/>
              <a:defRPr sz="2650"/>
            </a:lvl8pPr>
            <a:lvl9pPr marL="4876800" indent="0">
              <a:buNone/>
              <a:defRPr sz="2650"/>
            </a:lvl9pPr>
          </a:lstStyle>
          <a:p>
            <a:pPr>
              <a:defRPr/>
            </a:pPr>
            <a:r>
              <a:rPr lang="en-US"/>
              <a:t>Insert Your Image</a:t>
            </a:r>
            <a:endParaRPr lang="ko-KR"/>
          </a:p>
        </p:txBody>
      </p:sp>
      <p:sp>
        <p:nvSpPr>
          <p:cNvPr id="8" name="Picture Placeholder 2" hidden="0"/>
          <p:cNvSpPr>
            <a:spLocks noGrp="1"/>
          </p:cNvSpPr>
          <p:nvPr isPhoto="0" userDrawn="0">
            <p:ph type="pic" idx="11" hasCustomPrompt="1"/>
          </p:nvPr>
        </p:nvSpPr>
        <p:spPr bwMode="auto">
          <a:xfrm>
            <a:off x="10272000" y="4938000"/>
            <a:ext cx="1920000" cy="19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  <a:lvl2pPr marL="609600" indent="0">
              <a:buNone/>
              <a:defRPr sz="3750"/>
            </a:lvl2pPr>
            <a:lvl3pPr marL="1219200" indent="0">
              <a:buNone/>
              <a:defRPr sz="3200"/>
            </a:lvl3pPr>
            <a:lvl4pPr marL="1828800" indent="0">
              <a:buNone/>
              <a:defRPr sz="2650"/>
            </a:lvl4pPr>
            <a:lvl5pPr marL="2438400" indent="0">
              <a:buNone/>
              <a:defRPr sz="2650"/>
            </a:lvl5pPr>
            <a:lvl6pPr marL="3048000" indent="0">
              <a:buNone/>
              <a:defRPr sz="2650"/>
            </a:lvl6pPr>
            <a:lvl7pPr marL="3657600" indent="0">
              <a:buNone/>
              <a:defRPr sz="2650"/>
            </a:lvl7pPr>
            <a:lvl8pPr marL="4267200" indent="0">
              <a:buNone/>
              <a:defRPr sz="2650"/>
            </a:lvl8pPr>
            <a:lvl9pPr marL="4876800" indent="0">
              <a:buNone/>
              <a:defRPr sz="2650"/>
            </a:lvl9pPr>
          </a:lstStyle>
          <a:p>
            <a:pPr>
              <a:defRPr/>
            </a:pPr>
            <a:r>
              <a:rPr lang="en-US"/>
              <a:t>Insert Your Image</a:t>
            </a:r>
            <a:endParaRPr lang="ko-KR"/>
          </a:p>
        </p:txBody>
      </p:sp>
      <p:sp>
        <p:nvSpPr>
          <p:cNvPr id="9" name="Picture Placeholder 2" hidden="0"/>
          <p:cNvSpPr>
            <a:spLocks noGrp="1"/>
          </p:cNvSpPr>
          <p:nvPr isPhoto="0" userDrawn="0">
            <p:ph type="pic" idx="12" hasCustomPrompt="1"/>
          </p:nvPr>
        </p:nvSpPr>
        <p:spPr bwMode="auto">
          <a:xfrm>
            <a:off x="5323711" y="12813"/>
            <a:ext cx="1920000" cy="19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  <a:lvl2pPr marL="609600" indent="0">
              <a:buNone/>
              <a:defRPr sz="3750"/>
            </a:lvl2pPr>
            <a:lvl3pPr marL="1219200" indent="0">
              <a:buNone/>
              <a:defRPr sz="3200"/>
            </a:lvl3pPr>
            <a:lvl4pPr marL="1828800" indent="0">
              <a:buNone/>
              <a:defRPr sz="2650"/>
            </a:lvl4pPr>
            <a:lvl5pPr marL="2438400" indent="0">
              <a:buNone/>
              <a:defRPr sz="2650"/>
            </a:lvl5pPr>
            <a:lvl6pPr marL="3048000" indent="0">
              <a:buNone/>
              <a:defRPr sz="2650"/>
            </a:lvl6pPr>
            <a:lvl7pPr marL="3657600" indent="0">
              <a:buNone/>
              <a:defRPr sz="2650"/>
            </a:lvl7pPr>
            <a:lvl8pPr marL="4267200" indent="0">
              <a:buNone/>
              <a:defRPr sz="2650"/>
            </a:lvl8pPr>
            <a:lvl9pPr marL="4876800" indent="0">
              <a:buNone/>
              <a:defRPr sz="2650"/>
            </a:lvl9pPr>
          </a:lstStyle>
          <a:p>
            <a:pPr>
              <a:defRPr/>
            </a:pPr>
            <a:r>
              <a:rPr lang="en-US"/>
              <a:t>Insert Your Image</a:t>
            </a:r>
            <a:endParaRPr 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标题和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306103-3D04-5444-B926-7C4870D5F3D7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幻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7D7D98C-80F8-A141-A2FF-99469F127F6C}" type="slidenum">
              <a:rPr lang="zh-CN"/>
              <a:t/>
            </a:fld>
            <a:endParaRPr lang="zh-CN"/>
          </a:p>
        </p:txBody>
      </p:sp>
      <p:sp>
        <p:nvSpPr>
          <p:cNvPr id="8" name="图片占位符 7" hidden="0"/>
          <p:cNvSpPr>
            <a:spLocks noGrp="1"/>
          </p:cNvSpPr>
          <p:nvPr isPhoto="0" userDrawn="0">
            <p:ph type="pic" sz="quarter" idx="13" hasCustomPrompt="1"/>
          </p:nvPr>
        </p:nvSpPr>
        <p:spPr bwMode="auto">
          <a:xfrm>
            <a:off x="2119522" y="88211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2" name="图片占位符 7" hidden="0"/>
          <p:cNvSpPr>
            <a:spLocks noGrp="1"/>
          </p:cNvSpPr>
          <p:nvPr isPhoto="0" userDrawn="0">
            <p:ph type="pic" sz="quarter" idx="14" hasCustomPrompt="1"/>
          </p:nvPr>
        </p:nvSpPr>
        <p:spPr bwMode="auto">
          <a:xfrm>
            <a:off x="6096000" y="88211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3" name="图片占位符 7" hidden="0"/>
          <p:cNvSpPr>
            <a:spLocks noGrp="1"/>
          </p:cNvSpPr>
          <p:nvPr isPhoto="0" userDrawn="0">
            <p:ph type="pic" sz="quarter" idx="15" hasCustomPrompt="1"/>
          </p:nvPr>
        </p:nvSpPr>
        <p:spPr bwMode="auto">
          <a:xfrm>
            <a:off x="8058102" y="94143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4" name="图片占位符 7" hidden="0"/>
          <p:cNvSpPr>
            <a:spLocks noGrp="1"/>
          </p:cNvSpPr>
          <p:nvPr isPhoto="0" userDrawn="0">
            <p:ph type="pic" sz="quarter" idx="16" hasCustomPrompt="1"/>
          </p:nvPr>
        </p:nvSpPr>
        <p:spPr bwMode="auto">
          <a:xfrm>
            <a:off x="9174182" y="897288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5" name="图片占位符 7" hidden="0"/>
          <p:cNvSpPr>
            <a:spLocks noGrp="1"/>
          </p:cNvSpPr>
          <p:nvPr isPhoto="0" userDrawn="0">
            <p:ph type="pic" sz="quarter" idx="17" hasCustomPrompt="1"/>
          </p:nvPr>
        </p:nvSpPr>
        <p:spPr bwMode="auto">
          <a:xfrm>
            <a:off x="10197178" y="897288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6" name="图片占位符 7" hidden="0"/>
          <p:cNvSpPr>
            <a:spLocks noGrp="1"/>
          </p:cNvSpPr>
          <p:nvPr isPhoto="0" userDrawn="0">
            <p:ph type="pic" sz="quarter" idx="18" hasCustomPrompt="1"/>
          </p:nvPr>
        </p:nvSpPr>
        <p:spPr bwMode="auto">
          <a:xfrm>
            <a:off x="2140316" y="237634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7" name="图片占位符 7" hidden="0"/>
          <p:cNvSpPr>
            <a:spLocks noGrp="1"/>
          </p:cNvSpPr>
          <p:nvPr isPhoto="0" userDrawn="0">
            <p:ph type="pic" sz="quarter" idx="19" hasCustomPrompt="1"/>
          </p:nvPr>
        </p:nvSpPr>
        <p:spPr bwMode="auto">
          <a:xfrm>
            <a:off x="2827679" y="237634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18" name="图片占位符 7" hidden="0"/>
          <p:cNvSpPr>
            <a:spLocks noGrp="1"/>
          </p:cNvSpPr>
          <p:nvPr isPhoto="0" userDrawn="0">
            <p:ph type="pic" sz="quarter" idx="20" hasCustomPrompt="1"/>
          </p:nvPr>
        </p:nvSpPr>
        <p:spPr bwMode="auto">
          <a:xfrm>
            <a:off x="5342222" y="2467600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19" name="图片占位符 7" hidden="0"/>
          <p:cNvSpPr>
            <a:spLocks noGrp="1"/>
          </p:cNvSpPr>
          <p:nvPr isPhoto="0" userDrawn="0">
            <p:ph type="pic" sz="quarter" idx="21" hasCustomPrompt="1"/>
          </p:nvPr>
        </p:nvSpPr>
        <p:spPr bwMode="auto">
          <a:xfrm>
            <a:off x="4361199" y="246760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0" name="图片占位符 7" hidden="0"/>
          <p:cNvSpPr>
            <a:spLocks noGrp="1"/>
          </p:cNvSpPr>
          <p:nvPr isPhoto="0" userDrawn="0">
            <p:ph type="pic" sz="quarter" idx="22" hasCustomPrompt="1"/>
          </p:nvPr>
        </p:nvSpPr>
        <p:spPr bwMode="auto">
          <a:xfrm>
            <a:off x="6555364" y="244843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1" name="图片占位符 7" hidden="0"/>
          <p:cNvSpPr>
            <a:spLocks noGrp="1"/>
          </p:cNvSpPr>
          <p:nvPr isPhoto="0" userDrawn="0">
            <p:ph type="pic" sz="quarter" idx="23" hasCustomPrompt="1"/>
          </p:nvPr>
        </p:nvSpPr>
        <p:spPr bwMode="auto">
          <a:xfrm>
            <a:off x="8239981" y="246760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2" name="图片占位符 7" hidden="0"/>
          <p:cNvSpPr>
            <a:spLocks noGrp="1"/>
          </p:cNvSpPr>
          <p:nvPr isPhoto="0" userDrawn="0">
            <p:ph type="pic" sz="quarter" idx="24" hasCustomPrompt="1"/>
          </p:nvPr>
        </p:nvSpPr>
        <p:spPr bwMode="auto">
          <a:xfrm>
            <a:off x="9353131" y="2467599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3" name="图片占位符 7" hidden="0"/>
          <p:cNvSpPr>
            <a:spLocks noGrp="1"/>
          </p:cNvSpPr>
          <p:nvPr isPhoto="0" userDrawn="0">
            <p:ph type="pic" sz="quarter" idx="25" hasCustomPrompt="1"/>
          </p:nvPr>
        </p:nvSpPr>
        <p:spPr bwMode="auto">
          <a:xfrm>
            <a:off x="10370652" y="247033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4" name="图片占位符 7" hidden="0"/>
          <p:cNvSpPr>
            <a:spLocks noGrp="1"/>
          </p:cNvSpPr>
          <p:nvPr isPhoto="0" userDrawn="0">
            <p:ph type="pic" sz="quarter" idx="26" hasCustomPrompt="1"/>
          </p:nvPr>
        </p:nvSpPr>
        <p:spPr bwMode="auto">
          <a:xfrm>
            <a:off x="3022027" y="414009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5" name="图片占位符 7" hidden="0"/>
          <p:cNvSpPr>
            <a:spLocks noGrp="1"/>
          </p:cNvSpPr>
          <p:nvPr isPhoto="0" userDrawn="0">
            <p:ph type="pic" sz="quarter" idx="27" hasCustomPrompt="1"/>
          </p:nvPr>
        </p:nvSpPr>
        <p:spPr bwMode="auto">
          <a:xfrm>
            <a:off x="3762351" y="4140090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6" name="图片占位符 7" hidden="0"/>
          <p:cNvSpPr>
            <a:spLocks noGrp="1"/>
          </p:cNvSpPr>
          <p:nvPr isPhoto="0" userDrawn="0">
            <p:ph type="pic" sz="quarter" idx="28" hasCustomPrompt="1"/>
          </p:nvPr>
        </p:nvSpPr>
        <p:spPr bwMode="auto">
          <a:xfrm>
            <a:off x="4716954" y="413546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7" name="图片占位符 7" hidden="0"/>
          <p:cNvSpPr>
            <a:spLocks noGrp="1"/>
          </p:cNvSpPr>
          <p:nvPr isPhoto="0" userDrawn="0">
            <p:ph type="pic" sz="quarter" idx="29" hasCustomPrompt="1"/>
          </p:nvPr>
        </p:nvSpPr>
        <p:spPr bwMode="auto">
          <a:xfrm>
            <a:off x="5618470" y="415140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8" name="图片占位符 7" hidden="0"/>
          <p:cNvSpPr>
            <a:spLocks noGrp="1"/>
          </p:cNvSpPr>
          <p:nvPr isPhoto="0" userDrawn="0">
            <p:ph type="pic" sz="quarter" idx="30" hasCustomPrompt="1"/>
          </p:nvPr>
        </p:nvSpPr>
        <p:spPr bwMode="auto">
          <a:xfrm>
            <a:off x="6760900" y="417804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9" name="图片占位符 7" hidden="0"/>
          <p:cNvSpPr>
            <a:spLocks noGrp="1"/>
          </p:cNvSpPr>
          <p:nvPr isPhoto="0" userDrawn="0">
            <p:ph type="pic" sz="quarter" idx="31" hasCustomPrompt="1"/>
          </p:nvPr>
        </p:nvSpPr>
        <p:spPr bwMode="auto">
          <a:xfrm>
            <a:off x="7952419" y="411580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0" name="图片占位符 7" hidden="0"/>
          <p:cNvSpPr>
            <a:spLocks noGrp="1"/>
          </p:cNvSpPr>
          <p:nvPr isPhoto="0" userDrawn="0">
            <p:ph type="pic" sz="quarter" idx="32" hasCustomPrompt="1"/>
          </p:nvPr>
        </p:nvSpPr>
        <p:spPr bwMode="auto">
          <a:xfrm>
            <a:off x="9647346" y="412772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1" name="图片占位符 7" hidden="0"/>
          <p:cNvSpPr>
            <a:spLocks noGrp="1"/>
          </p:cNvSpPr>
          <p:nvPr isPhoto="0" userDrawn="0">
            <p:ph type="pic" sz="quarter" idx="33" hasCustomPrompt="1"/>
          </p:nvPr>
        </p:nvSpPr>
        <p:spPr bwMode="auto">
          <a:xfrm>
            <a:off x="10378825" y="415114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2" name="图片占位符 7" hidden="0"/>
          <p:cNvSpPr>
            <a:spLocks noGrp="1"/>
          </p:cNvSpPr>
          <p:nvPr isPhoto="0" userDrawn="0">
            <p:ph type="pic" sz="quarter" idx="34" hasCustomPrompt="1"/>
          </p:nvPr>
        </p:nvSpPr>
        <p:spPr bwMode="auto">
          <a:xfrm>
            <a:off x="4800414" y="511334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3" name="图片占位符 7" hidden="0"/>
          <p:cNvSpPr>
            <a:spLocks noGrp="1"/>
          </p:cNvSpPr>
          <p:nvPr isPhoto="0" userDrawn="0">
            <p:ph type="pic" sz="quarter" idx="35" hasCustomPrompt="1"/>
          </p:nvPr>
        </p:nvSpPr>
        <p:spPr bwMode="auto">
          <a:xfrm>
            <a:off x="6422585" y="514293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标题幻灯片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标题和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节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两栏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内容占位符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比较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内容占位符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文本占位符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8" name="页脚占位符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标题和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仅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日期占位符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空白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3" name="页脚占位符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  <p:pic>
        <p:nvPicPr>
          <p:cNvPr id="6" name="图片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417355" y="662941"/>
            <a:ext cx="1147883" cy="317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1_空白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内容与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文本占位符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图片与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图片占位符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4" name="文本占位符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标题和竖排文字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垂直排列标题与 文本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8_Images and Contents Layou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2" hidden="0"/>
          <p:cNvSpPr>
            <a:spLocks noGrp="1"/>
          </p:cNvSpPr>
          <p:nvPr isPhoto="0" userDrawn="0">
            <p:ph type="pic" idx="10" hasCustomPrompt="1"/>
          </p:nvPr>
        </p:nvSpPr>
        <p:spPr bwMode="auto">
          <a:xfrm>
            <a:off x="7275607" y="1947407"/>
            <a:ext cx="2976000" cy="29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  <a:lvl2pPr marL="609600" indent="0">
              <a:buNone/>
              <a:defRPr sz="3750"/>
            </a:lvl2pPr>
            <a:lvl3pPr marL="1219200" indent="0">
              <a:buNone/>
              <a:defRPr sz="3200"/>
            </a:lvl3pPr>
            <a:lvl4pPr marL="1828800" indent="0">
              <a:buNone/>
              <a:defRPr sz="2650"/>
            </a:lvl4pPr>
            <a:lvl5pPr marL="2438400" indent="0">
              <a:buNone/>
              <a:defRPr sz="2650"/>
            </a:lvl5pPr>
            <a:lvl6pPr marL="3048000" indent="0">
              <a:buNone/>
              <a:defRPr sz="2650"/>
            </a:lvl6pPr>
            <a:lvl7pPr marL="3657600" indent="0">
              <a:buNone/>
              <a:defRPr sz="2650"/>
            </a:lvl7pPr>
            <a:lvl8pPr marL="4267200" indent="0">
              <a:buNone/>
              <a:defRPr sz="2650"/>
            </a:lvl8pPr>
            <a:lvl9pPr marL="4876800" indent="0">
              <a:buNone/>
              <a:defRPr sz="2650"/>
            </a:lvl9pPr>
          </a:lstStyle>
          <a:p>
            <a:pPr>
              <a:defRPr/>
            </a:pPr>
            <a:r>
              <a:rPr lang="en-US"/>
              <a:t>Insert Your Image</a:t>
            </a:r>
            <a:endParaRPr lang="ko-KR"/>
          </a:p>
        </p:txBody>
      </p:sp>
      <p:sp>
        <p:nvSpPr>
          <p:cNvPr id="8" name="Picture Placeholder 2" hidden="0"/>
          <p:cNvSpPr>
            <a:spLocks noGrp="1"/>
          </p:cNvSpPr>
          <p:nvPr isPhoto="0" userDrawn="0">
            <p:ph type="pic" idx="11" hasCustomPrompt="1"/>
          </p:nvPr>
        </p:nvSpPr>
        <p:spPr bwMode="auto">
          <a:xfrm>
            <a:off x="10272000" y="4938000"/>
            <a:ext cx="1920000" cy="19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  <a:lvl2pPr marL="609600" indent="0">
              <a:buNone/>
              <a:defRPr sz="3750"/>
            </a:lvl2pPr>
            <a:lvl3pPr marL="1219200" indent="0">
              <a:buNone/>
              <a:defRPr sz="3200"/>
            </a:lvl3pPr>
            <a:lvl4pPr marL="1828800" indent="0">
              <a:buNone/>
              <a:defRPr sz="2650"/>
            </a:lvl4pPr>
            <a:lvl5pPr marL="2438400" indent="0">
              <a:buNone/>
              <a:defRPr sz="2650"/>
            </a:lvl5pPr>
            <a:lvl6pPr marL="3048000" indent="0">
              <a:buNone/>
              <a:defRPr sz="2650"/>
            </a:lvl6pPr>
            <a:lvl7pPr marL="3657600" indent="0">
              <a:buNone/>
              <a:defRPr sz="2650"/>
            </a:lvl7pPr>
            <a:lvl8pPr marL="4267200" indent="0">
              <a:buNone/>
              <a:defRPr sz="2650"/>
            </a:lvl8pPr>
            <a:lvl9pPr marL="4876800" indent="0">
              <a:buNone/>
              <a:defRPr sz="2650"/>
            </a:lvl9pPr>
          </a:lstStyle>
          <a:p>
            <a:pPr>
              <a:defRPr/>
            </a:pPr>
            <a:r>
              <a:rPr lang="en-US"/>
              <a:t>Insert Your Image</a:t>
            </a:r>
            <a:endParaRPr lang="ko-KR"/>
          </a:p>
        </p:txBody>
      </p:sp>
      <p:sp>
        <p:nvSpPr>
          <p:cNvPr id="9" name="Picture Placeholder 2" hidden="0"/>
          <p:cNvSpPr>
            <a:spLocks noGrp="1"/>
          </p:cNvSpPr>
          <p:nvPr isPhoto="0" userDrawn="0">
            <p:ph type="pic" idx="12" hasCustomPrompt="1"/>
          </p:nvPr>
        </p:nvSpPr>
        <p:spPr bwMode="auto">
          <a:xfrm>
            <a:off x="5323711" y="12813"/>
            <a:ext cx="1920000" cy="19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  <a:lvl2pPr marL="609600" indent="0">
              <a:buNone/>
              <a:defRPr sz="3750"/>
            </a:lvl2pPr>
            <a:lvl3pPr marL="1219200" indent="0">
              <a:buNone/>
              <a:defRPr sz="3200"/>
            </a:lvl3pPr>
            <a:lvl4pPr marL="1828800" indent="0">
              <a:buNone/>
              <a:defRPr sz="2650"/>
            </a:lvl4pPr>
            <a:lvl5pPr marL="2438400" indent="0">
              <a:buNone/>
              <a:defRPr sz="2650"/>
            </a:lvl5pPr>
            <a:lvl6pPr marL="3048000" indent="0">
              <a:buNone/>
              <a:defRPr sz="2650"/>
            </a:lvl6pPr>
            <a:lvl7pPr marL="3657600" indent="0">
              <a:buNone/>
              <a:defRPr sz="2650"/>
            </a:lvl7pPr>
            <a:lvl8pPr marL="4267200" indent="0">
              <a:buNone/>
              <a:defRPr sz="2650"/>
            </a:lvl8pPr>
            <a:lvl9pPr marL="4876800" indent="0">
              <a:buNone/>
              <a:defRPr sz="2650"/>
            </a:lvl9pPr>
          </a:lstStyle>
          <a:p>
            <a:pPr>
              <a:defRPr/>
            </a:pPr>
            <a:r>
              <a:rPr lang="en-US"/>
              <a:t>Insert Your Image</a:t>
            </a:r>
            <a:endParaRPr 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标题和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306103-3D04-5444-B926-7C4870D5F3D7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幻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7D7D98C-80F8-A141-A2FF-99469F127F6C}" type="slidenum">
              <a:rPr lang="zh-CN"/>
              <a:t/>
            </a:fld>
            <a:endParaRPr lang="zh-CN"/>
          </a:p>
        </p:txBody>
      </p:sp>
      <p:sp>
        <p:nvSpPr>
          <p:cNvPr id="8" name="图片占位符 7" hidden="0"/>
          <p:cNvSpPr>
            <a:spLocks noGrp="1"/>
          </p:cNvSpPr>
          <p:nvPr isPhoto="0" userDrawn="0">
            <p:ph type="pic" sz="quarter" idx="13" hasCustomPrompt="1"/>
          </p:nvPr>
        </p:nvSpPr>
        <p:spPr bwMode="auto">
          <a:xfrm>
            <a:off x="2119522" y="88211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2" name="图片占位符 7" hidden="0"/>
          <p:cNvSpPr>
            <a:spLocks noGrp="1"/>
          </p:cNvSpPr>
          <p:nvPr isPhoto="0" userDrawn="0">
            <p:ph type="pic" sz="quarter" idx="14" hasCustomPrompt="1"/>
          </p:nvPr>
        </p:nvSpPr>
        <p:spPr bwMode="auto">
          <a:xfrm>
            <a:off x="6096000" y="88211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3" name="图片占位符 7" hidden="0"/>
          <p:cNvSpPr>
            <a:spLocks noGrp="1"/>
          </p:cNvSpPr>
          <p:nvPr isPhoto="0" userDrawn="0">
            <p:ph type="pic" sz="quarter" idx="15" hasCustomPrompt="1"/>
          </p:nvPr>
        </p:nvSpPr>
        <p:spPr bwMode="auto">
          <a:xfrm>
            <a:off x="8058102" y="94143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4" name="图片占位符 7" hidden="0"/>
          <p:cNvSpPr>
            <a:spLocks noGrp="1"/>
          </p:cNvSpPr>
          <p:nvPr isPhoto="0" userDrawn="0">
            <p:ph type="pic" sz="quarter" idx="16" hasCustomPrompt="1"/>
          </p:nvPr>
        </p:nvSpPr>
        <p:spPr bwMode="auto">
          <a:xfrm>
            <a:off x="9174182" y="897288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5" name="图片占位符 7" hidden="0"/>
          <p:cNvSpPr>
            <a:spLocks noGrp="1"/>
          </p:cNvSpPr>
          <p:nvPr isPhoto="0" userDrawn="0">
            <p:ph type="pic" sz="quarter" idx="17" hasCustomPrompt="1"/>
          </p:nvPr>
        </p:nvSpPr>
        <p:spPr bwMode="auto">
          <a:xfrm>
            <a:off x="10197178" y="897288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6" name="图片占位符 7" hidden="0"/>
          <p:cNvSpPr>
            <a:spLocks noGrp="1"/>
          </p:cNvSpPr>
          <p:nvPr isPhoto="0" userDrawn="0">
            <p:ph type="pic" sz="quarter" idx="18" hasCustomPrompt="1"/>
          </p:nvPr>
        </p:nvSpPr>
        <p:spPr bwMode="auto">
          <a:xfrm>
            <a:off x="2140316" y="237634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7" name="图片占位符 7" hidden="0"/>
          <p:cNvSpPr>
            <a:spLocks noGrp="1"/>
          </p:cNvSpPr>
          <p:nvPr isPhoto="0" userDrawn="0">
            <p:ph type="pic" sz="quarter" idx="19" hasCustomPrompt="1"/>
          </p:nvPr>
        </p:nvSpPr>
        <p:spPr bwMode="auto">
          <a:xfrm>
            <a:off x="2827679" y="237634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18" name="图片占位符 7" hidden="0"/>
          <p:cNvSpPr>
            <a:spLocks noGrp="1"/>
          </p:cNvSpPr>
          <p:nvPr isPhoto="0" userDrawn="0">
            <p:ph type="pic" sz="quarter" idx="20" hasCustomPrompt="1"/>
          </p:nvPr>
        </p:nvSpPr>
        <p:spPr bwMode="auto">
          <a:xfrm>
            <a:off x="5342222" y="2467600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19" name="图片占位符 7" hidden="0"/>
          <p:cNvSpPr>
            <a:spLocks noGrp="1"/>
          </p:cNvSpPr>
          <p:nvPr isPhoto="0" userDrawn="0">
            <p:ph type="pic" sz="quarter" idx="21" hasCustomPrompt="1"/>
          </p:nvPr>
        </p:nvSpPr>
        <p:spPr bwMode="auto">
          <a:xfrm>
            <a:off x="4361199" y="246760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0" name="图片占位符 7" hidden="0"/>
          <p:cNvSpPr>
            <a:spLocks noGrp="1"/>
          </p:cNvSpPr>
          <p:nvPr isPhoto="0" userDrawn="0">
            <p:ph type="pic" sz="quarter" idx="22" hasCustomPrompt="1"/>
          </p:nvPr>
        </p:nvSpPr>
        <p:spPr bwMode="auto">
          <a:xfrm>
            <a:off x="6555364" y="244843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1" name="图片占位符 7" hidden="0"/>
          <p:cNvSpPr>
            <a:spLocks noGrp="1"/>
          </p:cNvSpPr>
          <p:nvPr isPhoto="0" userDrawn="0">
            <p:ph type="pic" sz="quarter" idx="23" hasCustomPrompt="1"/>
          </p:nvPr>
        </p:nvSpPr>
        <p:spPr bwMode="auto">
          <a:xfrm>
            <a:off x="8239981" y="246760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2" name="图片占位符 7" hidden="0"/>
          <p:cNvSpPr>
            <a:spLocks noGrp="1"/>
          </p:cNvSpPr>
          <p:nvPr isPhoto="0" userDrawn="0">
            <p:ph type="pic" sz="quarter" idx="24" hasCustomPrompt="1"/>
          </p:nvPr>
        </p:nvSpPr>
        <p:spPr bwMode="auto">
          <a:xfrm>
            <a:off x="9353131" y="2467599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3" name="图片占位符 7" hidden="0"/>
          <p:cNvSpPr>
            <a:spLocks noGrp="1"/>
          </p:cNvSpPr>
          <p:nvPr isPhoto="0" userDrawn="0">
            <p:ph type="pic" sz="quarter" idx="25" hasCustomPrompt="1"/>
          </p:nvPr>
        </p:nvSpPr>
        <p:spPr bwMode="auto">
          <a:xfrm>
            <a:off x="10370652" y="247033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4" name="图片占位符 7" hidden="0"/>
          <p:cNvSpPr>
            <a:spLocks noGrp="1"/>
          </p:cNvSpPr>
          <p:nvPr isPhoto="0" userDrawn="0">
            <p:ph type="pic" sz="quarter" idx="26" hasCustomPrompt="1"/>
          </p:nvPr>
        </p:nvSpPr>
        <p:spPr bwMode="auto">
          <a:xfrm>
            <a:off x="3022027" y="414009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5" name="图片占位符 7" hidden="0"/>
          <p:cNvSpPr>
            <a:spLocks noGrp="1"/>
          </p:cNvSpPr>
          <p:nvPr isPhoto="0" userDrawn="0">
            <p:ph type="pic" sz="quarter" idx="27" hasCustomPrompt="1"/>
          </p:nvPr>
        </p:nvSpPr>
        <p:spPr bwMode="auto">
          <a:xfrm>
            <a:off x="3762351" y="4140090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6" name="图片占位符 7" hidden="0"/>
          <p:cNvSpPr>
            <a:spLocks noGrp="1"/>
          </p:cNvSpPr>
          <p:nvPr isPhoto="0" userDrawn="0">
            <p:ph type="pic" sz="quarter" idx="28" hasCustomPrompt="1"/>
          </p:nvPr>
        </p:nvSpPr>
        <p:spPr bwMode="auto">
          <a:xfrm>
            <a:off x="4716954" y="413546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7" name="图片占位符 7" hidden="0"/>
          <p:cNvSpPr>
            <a:spLocks noGrp="1"/>
          </p:cNvSpPr>
          <p:nvPr isPhoto="0" userDrawn="0">
            <p:ph type="pic" sz="quarter" idx="29" hasCustomPrompt="1"/>
          </p:nvPr>
        </p:nvSpPr>
        <p:spPr bwMode="auto">
          <a:xfrm>
            <a:off x="5618470" y="415140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8" name="图片占位符 7" hidden="0"/>
          <p:cNvSpPr>
            <a:spLocks noGrp="1"/>
          </p:cNvSpPr>
          <p:nvPr isPhoto="0" userDrawn="0">
            <p:ph type="pic" sz="quarter" idx="30" hasCustomPrompt="1"/>
          </p:nvPr>
        </p:nvSpPr>
        <p:spPr bwMode="auto">
          <a:xfrm>
            <a:off x="6760900" y="417804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9" name="图片占位符 7" hidden="0"/>
          <p:cNvSpPr>
            <a:spLocks noGrp="1"/>
          </p:cNvSpPr>
          <p:nvPr isPhoto="0" userDrawn="0">
            <p:ph type="pic" sz="quarter" idx="31" hasCustomPrompt="1"/>
          </p:nvPr>
        </p:nvSpPr>
        <p:spPr bwMode="auto">
          <a:xfrm>
            <a:off x="7952419" y="411580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0" name="图片占位符 7" hidden="0"/>
          <p:cNvSpPr>
            <a:spLocks noGrp="1"/>
          </p:cNvSpPr>
          <p:nvPr isPhoto="0" userDrawn="0">
            <p:ph type="pic" sz="quarter" idx="32" hasCustomPrompt="1"/>
          </p:nvPr>
        </p:nvSpPr>
        <p:spPr bwMode="auto">
          <a:xfrm>
            <a:off x="9647346" y="412772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1" name="图片占位符 7" hidden="0"/>
          <p:cNvSpPr>
            <a:spLocks noGrp="1"/>
          </p:cNvSpPr>
          <p:nvPr isPhoto="0" userDrawn="0">
            <p:ph type="pic" sz="quarter" idx="33" hasCustomPrompt="1"/>
          </p:nvPr>
        </p:nvSpPr>
        <p:spPr bwMode="auto">
          <a:xfrm>
            <a:off x="10378825" y="415114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2" name="图片占位符 7" hidden="0"/>
          <p:cNvSpPr>
            <a:spLocks noGrp="1"/>
          </p:cNvSpPr>
          <p:nvPr isPhoto="0" userDrawn="0">
            <p:ph type="pic" sz="quarter" idx="34" hasCustomPrompt="1"/>
          </p:nvPr>
        </p:nvSpPr>
        <p:spPr bwMode="auto">
          <a:xfrm>
            <a:off x="4800414" y="511334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3" name="图片占位符 7" hidden="0"/>
          <p:cNvSpPr>
            <a:spLocks noGrp="1"/>
          </p:cNvSpPr>
          <p:nvPr isPhoto="0" userDrawn="0">
            <p:ph type="pic" sz="quarter" idx="35" hasCustomPrompt="1"/>
          </p:nvPr>
        </p:nvSpPr>
        <p:spPr bwMode="auto">
          <a:xfrm>
            <a:off x="6422585" y="514293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标题幻灯片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副标题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节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标题和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节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两栏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内容占位符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比较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内容占位符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文本占位符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8" name="页脚占位符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仅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日期占位符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空白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3" name="页脚占位符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  <p:pic>
        <p:nvPicPr>
          <p:cNvPr id="6" name="图片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417355" y="662941"/>
            <a:ext cx="1147883" cy="317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1_空白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内容与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文本占位符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图片与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图片占位符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4" name="文本占位符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标题和竖排文字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两栏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内容占位符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垂直排列标题与 文本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竖排文字占位符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8_Images and Contents Layou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2" hidden="0"/>
          <p:cNvSpPr>
            <a:spLocks noGrp="1"/>
          </p:cNvSpPr>
          <p:nvPr isPhoto="0" userDrawn="0">
            <p:ph type="pic" idx="10" hasCustomPrompt="1"/>
          </p:nvPr>
        </p:nvSpPr>
        <p:spPr bwMode="auto">
          <a:xfrm>
            <a:off x="7275607" y="1947407"/>
            <a:ext cx="2976000" cy="29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  <a:lvl2pPr marL="609600" indent="0">
              <a:buNone/>
              <a:defRPr sz="3750"/>
            </a:lvl2pPr>
            <a:lvl3pPr marL="1219200" indent="0">
              <a:buNone/>
              <a:defRPr sz="3200"/>
            </a:lvl3pPr>
            <a:lvl4pPr marL="1828800" indent="0">
              <a:buNone/>
              <a:defRPr sz="2650"/>
            </a:lvl4pPr>
            <a:lvl5pPr marL="2438400" indent="0">
              <a:buNone/>
              <a:defRPr sz="2650"/>
            </a:lvl5pPr>
            <a:lvl6pPr marL="3048000" indent="0">
              <a:buNone/>
              <a:defRPr sz="2650"/>
            </a:lvl6pPr>
            <a:lvl7pPr marL="3657600" indent="0">
              <a:buNone/>
              <a:defRPr sz="2650"/>
            </a:lvl7pPr>
            <a:lvl8pPr marL="4267200" indent="0">
              <a:buNone/>
              <a:defRPr sz="2650"/>
            </a:lvl8pPr>
            <a:lvl9pPr marL="4876800" indent="0">
              <a:buNone/>
              <a:defRPr sz="2650"/>
            </a:lvl9pPr>
          </a:lstStyle>
          <a:p>
            <a:pPr>
              <a:defRPr/>
            </a:pPr>
            <a:r>
              <a:rPr lang="en-US"/>
              <a:t>Insert Your Image</a:t>
            </a:r>
            <a:endParaRPr lang="ko-KR"/>
          </a:p>
        </p:txBody>
      </p:sp>
      <p:sp>
        <p:nvSpPr>
          <p:cNvPr id="8" name="Picture Placeholder 2" hidden="0"/>
          <p:cNvSpPr>
            <a:spLocks noGrp="1"/>
          </p:cNvSpPr>
          <p:nvPr isPhoto="0" userDrawn="0">
            <p:ph type="pic" idx="11" hasCustomPrompt="1"/>
          </p:nvPr>
        </p:nvSpPr>
        <p:spPr bwMode="auto">
          <a:xfrm>
            <a:off x="10272000" y="4938000"/>
            <a:ext cx="1920000" cy="19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  <a:lvl2pPr marL="609600" indent="0">
              <a:buNone/>
              <a:defRPr sz="3750"/>
            </a:lvl2pPr>
            <a:lvl3pPr marL="1219200" indent="0">
              <a:buNone/>
              <a:defRPr sz="3200"/>
            </a:lvl3pPr>
            <a:lvl4pPr marL="1828800" indent="0">
              <a:buNone/>
              <a:defRPr sz="2650"/>
            </a:lvl4pPr>
            <a:lvl5pPr marL="2438400" indent="0">
              <a:buNone/>
              <a:defRPr sz="2650"/>
            </a:lvl5pPr>
            <a:lvl6pPr marL="3048000" indent="0">
              <a:buNone/>
              <a:defRPr sz="2650"/>
            </a:lvl6pPr>
            <a:lvl7pPr marL="3657600" indent="0">
              <a:buNone/>
              <a:defRPr sz="2650"/>
            </a:lvl7pPr>
            <a:lvl8pPr marL="4267200" indent="0">
              <a:buNone/>
              <a:defRPr sz="2650"/>
            </a:lvl8pPr>
            <a:lvl9pPr marL="4876800" indent="0">
              <a:buNone/>
              <a:defRPr sz="2650"/>
            </a:lvl9pPr>
          </a:lstStyle>
          <a:p>
            <a:pPr>
              <a:defRPr/>
            </a:pPr>
            <a:r>
              <a:rPr lang="en-US"/>
              <a:t>Insert Your Image</a:t>
            </a:r>
            <a:endParaRPr lang="ko-KR"/>
          </a:p>
        </p:txBody>
      </p:sp>
      <p:sp>
        <p:nvSpPr>
          <p:cNvPr id="9" name="Picture Placeholder 2" hidden="0"/>
          <p:cNvSpPr>
            <a:spLocks noGrp="1"/>
          </p:cNvSpPr>
          <p:nvPr isPhoto="0" userDrawn="0">
            <p:ph type="pic" idx="12" hasCustomPrompt="1"/>
          </p:nvPr>
        </p:nvSpPr>
        <p:spPr bwMode="auto">
          <a:xfrm>
            <a:off x="5323711" y="12813"/>
            <a:ext cx="1920000" cy="19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lvl1pPr>
            <a:lvl2pPr marL="609600" indent="0">
              <a:buNone/>
              <a:defRPr sz="3750"/>
            </a:lvl2pPr>
            <a:lvl3pPr marL="1219200" indent="0">
              <a:buNone/>
              <a:defRPr sz="3200"/>
            </a:lvl3pPr>
            <a:lvl4pPr marL="1828800" indent="0">
              <a:buNone/>
              <a:defRPr sz="2650"/>
            </a:lvl4pPr>
            <a:lvl5pPr marL="2438400" indent="0">
              <a:buNone/>
              <a:defRPr sz="2650"/>
            </a:lvl5pPr>
            <a:lvl6pPr marL="3048000" indent="0">
              <a:buNone/>
              <a:defRPr sz="2650"/>
            </a:lvl6pPr>
            <a:lvl7pPr marL="3657600" indent="0">
              <a:buNone/>
              <a:defRPr sz="2650"/>
            </a:lvl7pPr>
            <a:lvl8pPr marL="4267200" indent="0">
              <a:buNone/>
              <a:defRPr sz="2650"/>
            </a:lvl8pPr>
            <a:lvl9pPr marL="4876800" indent="0">
              <a:buNone/>
              <a:defRPr sz="2650"/>
            </a:lvl9pPr>
          </a:lstStyle>
          <a:p>
            <a:pPr>
              <a:defRPr/>
            </a:pPr>
            <a:r>
              <a:rPr lang="en-US"/>
              <a:t>Insert Your Image</a:t>
            </a:r>
            <a:endParaRPr 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1_标题幻灯片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图片 6" descr="3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12188825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Agenda Layout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标题和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306103-3D04-5444-B926-7C4870D5F3D7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幻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7D7D98C-80F8-A141-A2FF-99469F127F6C}" type="slidenum">
              <a:rPr lang="zh-CN"/>
              <a:t/>
            </a:fld>
            <a:endParaRPr lang="zh-CN"/>
          </a:p>
        </p:txBody>
      </p:sp>
      <p:sp>
        <p:nvSpPr>
          <p:cNvPr id="8" name="图片占位符 7" hidden="0"/>
          <p:cNvSpPr>
            <a:spLocks noGrp="1"/>
          </p:cNvSpPr>
          <p:nvPr isPhoto="0" userDrawn="0">
            <p:ph type="pic" sz="quarter" idx="13" hasCustomPrompt="1"/>
          </p:nvPr>
        </p:nvSpPr>
        <p:spPr bwMode="auto">
          <a:xfrm>
            <a:off x="2119522" y="88211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2" name="图片占位符 7" hidden="0"/>
          <p:cNvSpPr>
            <a:spLocks noGrp="1"/>
          </p:cNvSpPr>
          <p:nvPr isPhoto="0" userDrawn="0">
            <p:ph type="pic" sz="quarter" idx="14" hasCustomPrompt="1"/>
          </p:nvPr>
        </p:nvSpPr>
        <p:spPr bwMode="auto">
          <a:xfrm>
            <a:off x="6096000" y="88211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3" name="图片占位符 7" hidden="0"/>
          <p:cNvSpPr>
            <a:spLocks noGrp="1"/>
          </p:cNvSpPr>
          <p:nvPr isPhoto="0" userDrawn="0">
            <p:ph type="pic" sz="quarter" idx="15" hasCustomPrompt="1"/>
          </p:nvPr>
        </p:nvSpPr>
        <p:spPr bwMode="auto">
          <a:xfrm>
            <a:off x="8058102" y="94143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4" name="图片占位符 7" hidden="0"/>
          <p:cNvSpPr>
            <a:spLocks noGrp="1"/>
          </p:cNvSpPr>
          <p:nvPr isPhoto="0" userDrawn="0">
            <p:ph type="pic" sz="quarter" idx="16" hasCustomPrompt="1"/>
          </p:nvPr>
        </p:nvSpPr>
        <p:spPr bwMode="auto">
          <a:xfrm>
            <a:off x="9174182" y="897288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5" name="图片占位符 7" hidden="0"/>
          <p:cNvSpPr>
            <a:spLocks noGrp="1"/>
          </p:cNvSpPr>
          <p:nvPr isPhoto="0" userDrawn="0">
            <p:ph type="pic" sz="quarter" idx="17" hasCustomPrompt="1"/>
          </p:nvPr>
        </p:nvSpPr>
        <p:spPr bwMode="auto">
          <a:xfrm>
            <a:off x="10197178" y="897288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6" name="图片占位符 7" hidden="0"/>
          <p:cNvSpPr>
            <a:spLocks noGrp="1"/>
          </p:cNvSpPr>
          <p:nvPr isPhoto="0" userDrawn="0">
            <p:ph type="pic" sz="quarter" idx="18" hasCustomPrompt="1"/>
          </p:nvPr>
        </p:nvSpPr>
        <p:spPr bwMode="auto">
          <a:xfrm>
            <a:off x="2140316" y="237634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17" name="图片占位符 7" hidden="0"/>
          <p:cNvSpPr>
            <a:spLocks noGrp="1"/>
          </p:cNvSpPr>
          <p:nvPr isPhoto="0" userDrawn="0">
            <p:ph type="pic" sz="quarter" idx="19" hasCustomPrompt="1"/>
          </p:nvPr>
        </p:nvSpPr>
        <p:spPr bwMode="auto">
          <a:xfrm>
            <a:off x="2827679" y="237634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18" name="图片占位符 7" hidden="0"/>
          <p:cNvSpPr>
            <a:spLocks noGrp="1"/>
          </p:cNvSpPr>
          <p:nvPr isPhoto="0" userDrawn="0">
            <p:ph type="pic" sz="quarter" idx="20" hasCustomPrompt="1"/>
          </p:nvPr>
        </p:nvSpPr>
        <p:spPr bwMode="auto">
          <a:xfrm>
            <a:off x="5342222" y="2467600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19" name="图片占位符 7" hidden="0"/>
          <p:cNvSpPr>
            <a:spLocks noGrp="1"/>
          </p:cNvSpPr>
          <p:nvPr isPhoto="0" userDrawn="0">
            <p:ph type="pic" sz="quarter" idx="21" hasCustomPrompt="1"/>
          </p:nvPr>
        </p:nvSpPr>
        <p:spPr bwMode="auto">
          <a:xfrm>
            <a:off x="4361199" y="246760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0" name="图片占位符 7" hidden="0"/>
          <p:cNvSpPr>
            <a:spLocks noGrp="1"/>
          </p:cNvSpPr>
          <p:nvPr isPhoto="0" userDrawn="0">
            <p:ph type="pic" sz="quarter" idx="22" hasCustomPrompt="1"/>
          </p:nvPr>
        </p:nvSpPr>
        <p:spPr bwMode="auto">
          <a:xfrm>
            <a:off x="6555364" y="244843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1" name="图片占位符 7" hidden="0"/>
          <p:cNvSpPr>
            <a:spLocks noGrp="1"/>
          </p:cNvSpPr>
          <p:nvPr isPhoto="0" userDrawn="0">
            <p:ph type="pic" sz="quarter" idx="23" hasCustomPrompt="1"/>
          </p:nvPr>
        </p:nvSpPr>
        <p:spPr bwMode="auto">
          <a:xfrm>
            <a:off x="8239981" y="246760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2" name="图片占位符 7" hidden="0"/>
          <p:cNvSpPr>
            <a:spLocks noGrp="1"/>
          </p:cNvSpPr>
          <p:nvPr isPhoto="0" userDrawn="0">
            <p:ph type="pic" sz="quarter" idx="24" hasCustomPrompt="1"/>
          </p:nvPr>
        </p:nvSpPr>
        <p:spPr bwMode="auto">
          <a:xfrm>
            <a:off x="9353131" y="2467599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3" name="图片占位符 7" hidden="0"/>
          <p:cNvSpPr>
            <a:spLocks noGrp="1"/>
          </p:cNvSpPr>
          <p:nvPr isPhoto="0" userDrawn="0">
            <p:ph type="pic" sz="quarter" idx="25" hasCustomPrompt="1"/>
          </p:nvPr>
        </p:nvSpPr>
        <p:spPr bwMode="auto">
          <a:xfrm>
            <a:off x="10370652" y="247033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</a:t>
            </a:r>
            <a:r>
              <a:rPr lang="en-US"/>
              <a:t>picturev</a:t>
            </a:r>
            <a:endParaRPr lang="zh-CN"/>
          </a:p>
        </p:txBody>
      </p:sp>
      <p:sp>
        <p:nvSpPr>
          <p:cNvPr id="24" name="图片占位符 7" hidden="0"/>
          <p:cNvSpPr>
            <a:spLocks noGrp="1"/>
          </p:cNvSpPr>
          <p:nvPr isPhoto="0" userDrawn="0">
            <p:ph type="pic" sz="quarter" idx="26" hasCustomPrompt="1"/>
          </p:nvPr>
        </p:nvSpPr>
        <p:spPr bwMode="auto">
          <a:xfrm>
            <a:off x="3022027" y="414009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5" name="图片占位符 7" hidden="0"/>
          <p:cNvSpPr>
            <a:spLocks noGrp="1"/>
          </p:cNvSpPr>
          <p:nvPr isPhoto="0" userDrawn="0">
            <p:ph type="pic" sz="quarter" idx="27" hasCustomPrompt="1"/>
          </p:nvPr>
        </p:nvSpPr>
        <p:spPr bwMode="auto">
          <a:xfrm>
            <a:off x="3762351" y="4140090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6" name="图片占位符 7" hidden="0"/>
          <p:cNvSpPr>
            <a:spLocks noGrp="1"/>
          </p:cNvSpPr>
          <p:nvPr isPhoto="0" userDrawn="0">
            <p:ph type="pic" sz="quarter" idx="28" hasCustomPrompt="1"/>
          </p:nvPr>
        </p:nvSpPr>
        <p:spPr bwMode="auto">
          <a:xfrm>
            <a:off x="4716954" y="413546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7" name="图片占位符 7" hidden="0"/>
          <p:cNvSpPr>
            <a:spLocks noGrp="1"/>
          </p:cNvSpPr>
          <p:nvPr isPhoto="0" userDrawn="0">
            <p:ph type="pic" sz="quarter" idx="29" hasCustomPrompt="1"/>
          </p:nvPr>
        </p:nvSpPr>
        <p:spPr bwMode="auto">
          <a:xfrm>
            <a:off x="5618470" y="415140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8" name="图片占位符 7" hidden="0"/>
          <p:cNvSpPr>
            <a:spLocks noGrp="1"/>
          </p:cNvSpPr>
          <p:nvPr isPhoto="0" userDrawn="0">
            <p:ph type="pic" sz="quarter" idx="30" hasCustomPrompt="1"/>
          </p:nvPr>
        </p:nvSpPr>
        <p:spPr bwMode="auto">
          <a:xfrm>
            <a:off x="6760900" y="417804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29" name="图片占位符 7" hidden="0"/>
          <p:cNvSpPr>
            <a:spLocks noGrp="1"/>
          </p:cNvSpPr>
          <p:nvPr isPhoto="0" userDrawn="0">
            <p:ph type="pic" sz="quarter" idx="31" hasCustomPrompt="1"/>
          </p:nvPr>
        </p:nvSpPr>
        <p:spPr bwMode="auto">
          <a:xfrm>
            <a:off x="7952419" y="4115805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0" name="图片占位符 7" hidden="0"/>
          <p:cNvSpPr>
            <a:spLocks noGrp="1"/>
          </p:cNvSpPr>
          <p:nvPr isPhoto="0" userDrawn="0">
            <p:ph type="pic" sz="quarter" idx="32" hasCustomPrompt="1"/>
          </p:nvPr>
        </p:nvSpPr>
        <p:spPr bwMode="auto">
          <a:xfrm>
            <a:off x="9647346" y="412772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1" name="图片占位符 7" hidden="0"/>
          <p:cNvSpPr>
            <a:spLocks noGrp="1"/>
          </p:cNvSpPr>
          <p:nvPr isPhoto="0" userDrawn="0">
            <p:ph type="pic" sz="quarter" idx="33" hasCustomPrompt="1"/>
          </p:nvPr>
        </p:nvSpPr>
        <p:spPr bwMode="auto">
          <a:xfrm>
            <a:off x="10378825" y="4151144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2" name="图片占位符 7" hidden="0"/>
          <p:cNvSpPr>
            <a:spLocks noGrp="1"/>
          </p:cNvSpPr>
          <p:nvPr isPhoto="0" userDrawn="0">
            <p:ph type="pic" sz="quarter" idx="34" hasCustomPrompt="1"/>
          </p:nvPr>
        </p:nvSpPr>
        <p:spPr bwMode="auto">
          <a:xfrm>
            <a:off x="4800414" y="5113341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  <p:sp>
        <p:nvSpPr>
          <p:cNvPr id="33" name="图片占位符 7" hidden="0"/>
          <p:cNvSpPr>
            <a:spLocks noGrp="1"/>
          </p:cNvSpPr>
          <p:nvPr isPhoto="0" userDrawn="0">
            <p:ph type="pic" sz="quarter" idx="35" hasCustomPrompt="1"/>
          </p:nvPr>
        </p:nvSpPr>
        <p:spPr bwMode="auto">
          <a:xfrm>
            <a:off x="6422585" y="5142937"/>
            <a:ext cx="552497" cy="809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Your picture</a:t>
            </a:r>
            <a:endParaRPr 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标题幻灯片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ctrTitle" hasCustomPrompt="1"/>
          </p:nvPr>
        </p:nvSpPr>
        <p:spPr bwMode="auto"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单击此处编辑标题</a:t>
            </a:r>
            <a:endParaRPr lang="zh-CN"/>
          </a:p>
        </p:txBody>
      </p:sp>
      <p:sp>
        <p:nvSpPr>
          <p:cNvPr id="3" name="副标题 2" hidden="0"/>
          <p:cNvSpPr>
            <a:spLocks noGrp="1"/>
          </p:cNvSpPr>
          <p:nvPr isPhoto="0" userDrawn="0">
            <p:ph type="subTitle" idx="1" hasCustomPrompt="1"/>
          </p:nvPr>
        </p:nvSpPr>
        <p:spPr bwMode="auto"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单击此处编辑副标题</a:t>
            </a:r>
            <a:endParaRPr lang="zh-CN"/>
          </a:p>
        </p:txBody>
      </p:sp>
      <p:sp>
        <p:nvSpPr>
          <p:cNvPr id="16" name="日期占位符 15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17" name="页脚占位符 16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8" name="灯片编号占位符 1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  <p:grpSp>
        <p:nvGrpSpPr>
          <p:cNvPr id="4" name="组合 3" hidden="0"/>
          <p:cNvGrpSpPr/>
          <p:nvPr isPhoto="0" userDrawn="1"/>
        </p:nvGrpSpPr>
        <p:grpSpPr bwMode="auto">
          <a:xfrm>
            <a:off x="895350" y="635"/>
            <a:ext cx="829310" cy="6895465"/>
            <a:chOff x="550" y="1"/>
            <a:chExt cx="1306" cy="10859"/>
          </a:xfrm>
        </p:grpSpPr>
        <p:sp>
          <p:nvSpPr>
            <p:cNvPr id="55" name="文本框 54" hidden="0"/>
            <p:cNvSpPr txBox="1"/>
            <p:nvPr isPhoto="0" userDrawn="0"/>
          </p:nvSpPr>
          <p:spPr bwMode="auto">
            <a:xfrm rot="5400000">
              <a:off x="-1628" y="4159"/>
              <a:ext cx="5662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800" b="1">
                  <a:solidFill>
                    <a:srgbClr val="CCCCCC"/>
                  </a:solidFill>
                  <a:latin typeface="微软雅黑"/>
                  <a:ea typeface="微软雅黑"/>
                </a:rPr>
                <a:t>CONTENTS</a:t>
              </a:r>
              <a:endParaRPr lang="en-US" sz="4800" b="1" i="1" u="none" strike="noStrike" cap="none" spc="0">
                <a:ln>
                  <a:noFill/>
                </a:ln>
                <a:solidFill>
                  <a:srgbClr val="CCCCCC"/>
                </a:solidFill>
                <a:latin typeface="微软雅黑"/>
                <a:ea typeface="微软雅黑"/>
              </a:endParaRPr>
            </a:p>
          </p:txBody>
        </p:sp>
        <p:cxnSp>
          <p:nvCxnSpPr>
            <p:cNvPr id="5" name="直接连接符 4" hidden="0"/>
            <p:cNvCxnSpPr>
              <a:cxnSpLocks/>
            </p:cNvCxnSpPr>
            <p:nvPr isPhoto="0" userDrawn="0"/>
          </p:nvCxnSpPr>
          <p:spPr bwMode="auto">
            <a:xfrm>
              <a:off x="802" y="1"/>
              <a:ext cx="0" cy="6659"/>
            </a:xfrm>
            <a:prstGeom prst="line">
              <a:avLst/>
            </a:prstGeom>
            <a:ln w="28575">
              <a:solidFill>
                <a:srgbClr val="CC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 hidden="0"/>
            <p:cNvCxnSpPr>
              <a:cxnSpLocks/>
            </p:cNvCxnSpPr>
            <p:nvPr isPhoto="0" userDrawn="0"/>
          </p:nvCxnSpPr>
          <p:spPr bwMode="auto">
            <a:xfrm>
              <a:off x="1620" y="3660"/>
              <a:ext cx="0" cy="7200"/>
            </a:xfrm>
            <a:prstGeom prst="line">
              <a:avLst/>
            </a:prstGeom>
            <a:ln w="28575">
              <a:solidFill>
                <a:srgbClr val="CC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 descr="1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270" y="0"/>
            <a:ext cx="12189460" cy="6858000"/>
          </a:xfrm>
          <a:prstGeom prst="rect">
            <a:avLst/>
          </a:prstGeom>
        </p:spPr>
      </p:pic>
      <p:pic>
        <p:nvPicPr>
          <p:cNvPr id="9" name="图片 8" descr="2" hidden="0"/>
          <p:cNvPicPr>
            <a:picLocks noChangeAspect="1"/>
          </p:cNvPicPr>
          <p:nvPr isPhoto="0" userDrawn="1"/>
        </p:nvPicPr>
        <p:blipFill>
          <a:blip r:embed="rId3"/>
          <a:srcRect l="89930" t="0" r="0" b="0"/>
          <a:stretch/>
        </p:blipFill>
        <p:spPr bwMode="auto">
          <a:xfrm>
            <a:off x="10711815" y="335915"/>
            <a:ext cx="1199515" cy="506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标题和内容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>
              <a:defRPr/>
            </a:pPr>
            <a:r>
              <a:rPr/>
              <a:t>单击此处编辑母版标题样式</a:t>
            </a:r>
            <a:endParaRPr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>
              <a:defRPr/>
            </a:pPr>
            <a:r>
              <a:rPr/>
              <a:t>单击此处编辑母版文本样式</a:t>
            </a:r>
            <a:endParaRPr/>
          </a:p>
          <a:p>
            <a:pPr lvl="1">
              <a:defRPr/>
            </a:pPr>
            <a:r>
              <a:rPr/>
              <a:t>第二级</a:t>
            </a:r>
            <a:endParaRPr/>
          </a:p>
          <a:p>
            <a:pPr lvl="2">
              <a:defRPr/>
            </a:pPr>
            <a:r>
              <a:rPr/>
              <a:t>第三级</a:t>
            </a:r>
            <a:endParaRPr/>
          </a:p>
          <a:p>
            <a:pPr lvl="3">
              <a:defRPr/>
            </a:pPr>
            <a:r>
              <a:rPr/>
              <a:t>第四级</a:t>
            </a:r>
            <a:endParaRPr/>
          </a:p>
          <a:p>
            <a:pPr lvl="4">
              <a:defRPr/>
            </a:pPr>
            <a:r>
              <a:rPr/>
              <a:t>第五级</a:t>
            </a:r>
            <a:endParaRPr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  <p:pic>
        <p:nvPicPr>
          <p:cNvPr id="7" name="图片 6" descr="图片1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12174220" cy="6858000"/>
          </a:xfrm>
          <a:prstGeom prst="rect">
            <a:avLst/>
          </a:prstGeom>
        </p:spPr>
      </p:pic>
      <p:pic>
        <p:nvPicPr>
          <p:cNvPr id="9" name="图片 8" descr="2" hidden="0"/>
          <p:cNvPicPr>
            <a:picLocks noChangeAspect="1"/>
          </p:cNvPicPr>
          <p:nvPr isPhoto="0" userDrawn="1"/>
        </p:nvPicPr>
        <p:blipFill>
          <a:blip r:embed="rId3"/>
          <a:srcRect l="89930" t="0" r="0" b="0"/>
          <a:stretch/>
        </p:blipFill>
        <p:spPr bwMode="auto">
          <a:xfrm>
            <a:off x="10711815" y="335915"/>
            <a:ext cx="1199515" cy="506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节标题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>
              <a:defRPr/>
            </a:pPr>
            <a:r>
              <a:rPr lang="zh-CN"/>
              <a:t>单击此处编辑标题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1"/>
          </p:nvPr>
        </p:nvSpPr>
        <p:spPr bwMode="auto"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单击此处编辑文本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两栏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>
              <a:defRPr/>
            </a:pPr>
            <a:r>
              <a:rPr/>
              <a:t>单击此处编辑母版标题样式</a:t>
            </a:r>
            <a:endParaRPr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>
              <a:defRPr/>
            </a:pPr>
            <a:r>
              <a:rPr/>
              <a:t>单击此处编辑母版文本样式</a:t>
            </a:r>
            <a:endParaRPr/>
          </a:p>
          <a:p>
            <a:pPr lvl="1">
              <a:defRPr/>
            </a:pPr>
            <a:r>
              <a:rPr/>
              <a:t>第二级</a:t>
            </a:r>
            <a:endParaRPr/>
          </a:p>
          <a:p>
            <a:pPr lvl="2">
              <a:defRPr/>
            </a:pPr>
            <a:r>
              <a:rPr/>
              <a:t>第三级</a:t>
            </a:r>
            <a:endParaRPr/>
          </a:p>
          <a:p>
            <a:pPr lvl="3">
              <a:defRPr/>
            </a:pPr>
            <a:r>
              <a:rPr/>
              <a:t>第四级</a:t>
            </a:r>
            <a:endParaRPr/>
          </a:p>
          <a:p>
            <a:pPr lvl="4">
              <a:defRPr/>
            </a:pPr>
            <a:r>
              <a:rPr/>
              <a:t>第五级</a:t>
            </a:r>
            <a:endParaRPr/>
          </a:p>
        </p:txBody>
      </p:sp>
      <p:sp>
        <p:nvSpPr>
          <p:cNvPr id="4" name="内容占位符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比较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>
              <a:defRPr/>
            </a:pPr>
            <a:r>
              <a:rPr/>
              <a:t>单击此处编辑母版标题样式</a:t>
            </a:r>
            <a:endParaRPr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1"/>
          </p:nvPr>
        </p:nvSpPr>
        <p:spPr bwMode="auto"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单击此处编辑文本</a:t>
            </a:r>
            <a:endParaRPr lang="zh-CN"/>
          </a:p>
        </p:txBody>
      </p:sp>
      <p:sp>
        <p:nvSpPr>
          <p:cNvPr id="4" name="内容占位符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>
              <a:defRPr/>
            </a:pPr>
            <a:r>
              <a:rPr/>
              <a:t>单击此处编辑母版文本样式</a:t>
            </a:r>
            <a:endParaRPr/>
          </a:p>
          <a:p>
            <a:pPr lvl="1">
              <a:defRPr/>
            </a:pPr>
            <a:r>
              <a:rPr/>
              <a:t>第二级</a:t>
            </a:r>
            <a:endParaRPr/>
          </a:p>
          <a:p>
            <a:pPr lvl="2">
              <a:defRPr/>
            </a:pPr>
            <a:r>
              <a:rPr/>
              <a:t>第三级</a:t>
            </a:r>
            <a:endParaRPr/>
          </a:p>
          <a:p>
            <a:pPr lvl="3">
              <a:defRPr/>
            </a:pPr>
            <a:r>
              <a:rPr/>
              <a:t>第四级</a:t>
            </a:r>
            <a:endParaRPr/>
          </a:p>
          <a:p>
            <a:pPr lvl="4">
              <a:defRPr/>
            </a:pPr>
            <a:r>
              <a:rPr/>
              <a:t>第五级</a:t>
            </a:r>
            <a:endParaRPr/>
          </a:p>
        </p:txBody>
      </p:sp>
      <p:sp>
        <p:nvSpPr>
          <p:cNvPr id="5" name="文本占位符 4" hidden="0"/>
          <p:cNvSpPr>
            <a:spLocks noGrp="1"/>
          </p:cNvSpPr>
          <p:nvPr isPhoto="0" userDrawn="0">
            <p:ph type="body" sz="quarter" idx="3" hasCustomPrompt="1"/>
          </p:nvPr>
        </p:nvSpPr>
        <p:spPr bwMode="auto"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单击此处编辑文本</a:t>
            </a:r>
            <a:endParaRPr/>
          </a:p>
        </p:txBody>
      </p:sp>
      <p:sp>
        <p:nvSpPr>
          <p:cNvPr id="6" name="内容占位符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>
              <a:defRPr/>
            </a:pPr>
            <a:r>
              <a:rPr/>
              <a:t>单击此处编辑母版文本样式</a:t>
            </a:r>
            <a:endParaRPr/>
          </a:p>
          <a:p>
            <a:pPr lvl="1">
              <a:defRPr/>
            </a:pPr>
            <a:r>
              <a:rPr/>
              <a:t>第二级</a:t>
            </a:r>
            <a:endParaRPr/>
          </a:p>
          <a:p>
            <a:pPr lvl="2">
              <a:defRPr/>
            </a:pPr>
            <a:r>
              <a:rPr/>
              <a:t>第三级</a:t>
            </a:r>
            <a:endParaRPr/>
          </a:p>
          <a:p>
            <a:pPr lvl="3">
              <a:defRPr/>
            </a:pPr>
            <a:r>
              <a:rPr/>
              <a:t>第四级</a:t>
            </a:r>
            <a:endParaRPr/>
          </a:p>
          <a:p>
            <a:pPr lvl="4">
              <a:defRPr/>
            </a:pPr>
            <a:r>
              <a:rPr/>
              <a:t>第五级</a:t>
            </a:r>
            <a:endParaRPr/>
          </a:p>
        </p:txBody>
      </p:sp>
      <p:sp>
        <p:nvSpPr>
          <p:cNvPr id="7" name="日期占位符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8" name="页脚占位符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比较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4" name="内容占位符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5" name="文本占位符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6" name="内容占位符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8" name="页脚占位符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仅标题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图片 5" descr="1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270" y="0"/>
            <a:ext cx="12189460" cy="6858000"/>
          </a:xfrm>
          <a:prstGeom prst="rect">
            <a:avLst/>
          </a:prstGeom>
        </p:spPr>
      </p:pic>
      <p:pic>
        <p:nvPicPr>
          <p:cNvPr id="9" name="图片 8" descr="2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0" y="335915"/>
            <a:ext cx="11911330" cy="506095"/>
          </a:xfrm>
          <a:prstGeom prst="rect">
            <a:avLst/>
          </a:prstGeom>
        </p:spPr>
      </p:pic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8400" y="2629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defRPr>
            </a:lvl1pPr>
          </a:lstStyle>
          <a:p>
            <a:pPr lvl="0">
              <a:defRPr/>
            </a:pPr>
            <a:r>
              <a:rPr/>
              <a:t>单击此处编辑母版标题样式</a:t>
            </a:r>
            <a:endParaRPr/>
          </a:p>
        </p:txBody>
      </p:sp>
      <p:sp>
        <p:nvSpPr>
          <p:cNvPr id="3" name="日期占位符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空白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3" name="页脚占位符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  <p:pic>
        <p:nvPicPr>
          <p:cNvPr id="5" name="图片 4" descr="1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270" y="0"/>
            <a:ext cx="1218946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图片与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图片占位符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>
              <a:defRPr/>
            </a:pPr>
            <a:endParaRPr/>
          </a:p>
        </p:txBody>
      </p:sp>
      <p:sp>
        <p:nvSpPr>
          <p:cNvPr id="4" name="文本占位符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>
              <a:defRPr/>
            </a:pPr>
            <a:r>
              <a:rPr/>
              <a:t>单击此处编辑母版文本样式</a:t>
            </a:r>
            <a:endParaRPr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EFD9D74-47D9-4702-A33C-335B63B48DBF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ABC47A4-756D-490B-A52F-7D9E2C9FC05F}" type="slidenum">
              <a:rPr lang="zh-CN"/>
              <a:t/>
            </a:fld>
            <a:endParaRPr lang="zh-CN"/>
          </a:p>
        </p:txBody>
      </p:sp>
      <p:sp>
        <p:nvSpPr>
          <p:cNvPr id="9" name="标题 8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竖排标题与文本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 hidden="0"/>
          <p:cNvSpPr>
            <a:spLocks noGrp="1"/>
          </p:cNvSpPr>
          <p:nvPr isPhoto="0" userDrawn="0">
            <p:ph type="title" orient="vert" hasCustomPrompt="1"/>
          </p:nvPr>
        </p:nvSpPr>
        <p:spPr bwMode="auto"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>
              <a:defRPr/>
            </a:pPr>
            <a:r>
              <a:rPr/>
              <a:t>单击此处编辑标题</a:t>
            </a:r>
            <a:endParaRPr/>
          </a:p>
        </p:txBody>
      </p:sp>
      <p:sp>
        <p:nvSpPr>
          <p:cNvPr id="3" name="竖排文字占位符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内容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日期占位符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  <p:sp>
        <p:nvSpPr>
          <p:cNvPr id="7" name="内容占位符 6" hidden="0"/>
          <p:cNvSpPr>
            <a:spLocks noGrp="1"/>
          </p:cNvSpPr>
          <p:nvPr isPhoto="0" userDrawn="0">
            <p:ph sz="quarter" idx="13" hasCustomPrompt="0"/>
          </p:nvPr>
        </p:nvSpPr>
        <p:spPr bwMode="auto">
          <a:xfrm>
            <a:off x="608400" y="774000"/>
            <a:ext cx="10972800" cy="5482800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末尾幻灯片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日期占位符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  <p:sp>
        <p:nvSpPr>
          <p:cNvPr id="2" name="标题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>
              <a:defRPr/>
            </a:pPr>
            <a:r>
              <a:rPr/>
              <a:t>单击此处编辑标题</a:t>
            </a:r>
            <a:endParaRPr/>
          </a:p>
        </p:txBody>
      </p:sp>
      <p:sp>
        <p:nvSpPr>
          <p:cNvPr id="7" name="文本占位符 6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仅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日期占位符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4" name="页脚占位符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空白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3" name="页脚占位符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  <p:pic>
        <p:nvPicPr>
          <p:cNvPr id="6" name="图片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417355" y="662941"/>
            <a:ext cx="1147883" cy="317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1_空白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内容与标题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文本占位符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</p:txBody>
      </p:sp>
      <p:sp>
        <p:nvSpPr>
          <p:cNvPr id="5" name="日期占位符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6" name="页脚占位符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theme" Target="../theme/theme3.xml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占位符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占位符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占位符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C0FEA-3286-49AC-916C-C32785F11E1C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C5F6E3-368D-4658-BEF7-96218F3AB308}" type="slidenum">
              <a:rPr lang="zh-CN"/>
              <a:t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占位符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文本占位符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4" name="日期占位符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微软雅黑"/>
              </a:defRPr>
            </a:lvl1pPr>
          </a:lstStyle>
          <a:p>
            <a:pPr>
              <a:defRPr/>
            </a:pPr>
            <a:fld id="{760FBDFE-C587-4B4C-A407-44438C67B59E}" type="datetimeFigureOut">
              <a:rPr lang="zh-CN"/>
              <a:t/>
            </a:fld>
            <a:endParaRPr lang="zh-CN"/>
          </a:p>
        </p:txBody>
      </p:sp>
      <p:sp>
        <p:nvSpPr>
          <p:cNvPr id="5" name="页脚占位符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微软雅黑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微软雅黑"/>
              </a:defRPr>
            </a:lvl1pPr>
          </a:lstStyle>
          <a:p>
            <a:pPr>
              <a:defRPr/>
            </a:pPr>
            <a:fld id="{49AE70B2-8BF9-45C0-BB95-33D1B9D3A854}" type="slidenum">
              <a:rPr lang="zh-CN"/>
              <a:t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>
        <a:lnSpc>
          <a:spcPct val="100000"/>
        </a:lnSpc>
        <a:spcBef>
          <a:spcPts val="0"/>
        </a:spcBef>
        <a:buNone/>
        <a:defRPr sz="3600" b="1" u="none" strike="noStrike" cap="none" spc="300">
          <a:solidFill>
            <a:schemeClr val="tx1">
              <a:lumMod val="85000"/>
              <a:lumOff val="15000"/>
            </a:schemeClr>
          </a:solidFill>
          <a:latin typeface="Arial"/>
          <a:ea typeface="微软雅黑"/>
          <a:cs typeface="+mj-cs"/>
        </a:defRPr>
      </a:lvl1pPr>
    </p:titleStyle>
    <p:bodyStyle>
      <a:lvl1pPr marL="228600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/>
        <a:buChar char="●"/>
        <a:defRPr sz="1800" u="none" strike="noStrike" cap="none" spc="150">
          <a:solidFill>
            <a:schemeClr val="tx1">
              <a:lumMod val="65000"/>
              <a:lumOff val="35000"/>
            </a:schemeClr>
          </a:solidFill>
          <a:latin typeface="Arial"/>
          <a:ea typeface="微软雅黑"/>
          <a:cs typeface="+mn-cs"/>
        </a:defRPr>
      </a:lvl1pPr>
      <a:lvl2pPr marL="685800" indent="-228600" algn="l" defTabSz="914400">
        <a:lnSpc>
          <a:spcPct val="120000"/>
        </a:lnSpc>
        <a:spcBef>
          <a:spcPts val="0"/>
        </a:spcBef>
        <a:spcAft>
          <a:spcPts val="600"/>
        </a:spcAft>
        <a:buFont typeface="Arial"/>
        <a:buChar char="●"/>
        <a:tabLst>
          <a:tab pos="1609724" algn="l"/>
          <a:tab pos="1609724" algn="l"/>
          <a:tab pos="1609724" algn="l"/>
          <a:tab pos="1609724" algn="l"/>
        </a:tabLst>
        <a:defRPr sz="1600" u="none" strike="noStrike" cap="none" spc="150">
          <a:solidFill>
            <a:schemeClr val="tx1">
              <a:lumMod val="65000"/>
              <a:lumOff val="35000"/>
            </a:schemeClr>
          </a:solidFill>
          <a:latin typeface="Arial"/>
          <a:ea typeface="微软雅黑"/>
          <a:cs typeface="+mn-cs"/>
        </a:defRPr>
      </a:lvl2pPr>
      <a:lvl3pPr marL="1143000" indent="-228600" algn="l" defTabSz="914400">
        <a:lnSpc>
          <a:spcPct val="120000"/>
        </a:lnSpc>
        <a:spcBef>
          <a:spcPts val="0"/>
        </a:spcBef>
        <a:spcAft>
          <a:spcPts val="600"/>
        </a:spcAft>
        <a:buFont typeface="Arial"/>
        <a:buChar char="●"/>
        <a:defRPr sz="1600" u="none" strike="noStrike" cap="none" spc="150">
          <a:solidFill>
            <a:schemeClr val="tx1">
              <a:lumMod val="65000"/>
              <a:lumOff val="35000"/>
            </a:schemeClr>
          </a:solidFill>
          <a:latin typeface="Arial"/>
          <a:ea typeface="微软雅黑"/>
          <a:cs typeface="+mn-cs"/>
        </a:defRPr>
      </a:lvl3pPr>
      <a:lvl4pPr marL="1600200" indent="-228600" algn="l" defTabSz="914400">
        <a:lnSpc>
          <a:spcPct val="120000"/>
        </a:lnSpc>
        <a:spcBef>
          <a:spcPts val="0"/>
        </a:spcBef>
        <a:spcAft>
          <a:spcPts val="300"/>
        </a:spcAft>
        <a:buFont typeface="Wingdings"/>
        <a:buChar char=""/>
        <a:defRPr sz="1400" u="none" strike="noStrike" cap="none" spc="150">
          <a:solidFill>
            <a:schemeClr val="tx1">
              <a:lumMod val="65000"/>
              <a:lumOff val="35000"/>
            </a:schemeClr>
          </a:solidFill>
          <a:latin typeface="Arial"/>
          <a:ea typeface="微软雅黑"/>
          <a:cs typeface="+mn-cs"/>
        </a:defRPr>
      </a:lvl4pPr>
      <a:lvl5pPr marL="2057400" indent="-228600" algn="l" defTabSz="914400">
        <a:lnSpc>
          <a:spcPct val="120000"/>
        </a:lnSpc>
        <a:spcBef>
          <a:spcPts val="0"/>
        </a:spcBef>
        <a:spcAft>
          <a:spcPts val="300"/>
        </a:spcAft>
        <a:buFont typeface="Arial"/>
        <a:buChar char="•"/>
        <a:defRPr sz="1400" u="none" strike="noStrike" cap="none" spc="150">
          <a:solidFill>
            <a:schemeClr val="tx1">
              <a:lumMod val="65000"/>
              <a:lumOff val="35000"/>
            </a:schemeClr>
          </a:solidFill>
          <a:latin typeface="Arial"/>
          <a:ea typeface="微软雅黑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png"/><Relationship Id="rId3" Type="http://schemas.openxmlformats.org/officeDocument/2006/relationships/image" Target="../media/image3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9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2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1_画板 1" hidden="0"/>
          <p:cNvPicPr>
            <a:picLocks noChangeAspect="1"/>
          </p:cNvPicPr>
          <p:nvPr isPhoto="0" userDrawn="0"/>
        </p:nvPicPr>
        <p:blipFill>
          <a:blip r:embed="rId2"/>
          <a:srcRect l="490" t="0" r="0" b="415"/>
          <a:stretch/>
        </p:blipFill>
        <p:spPr bwMode="auto">
          <a:xfrm>
            <a:off x="9525" y="190500"/>
            <a:ext cx="12182475" cy="6753225"/>
          </a:xfrm>
          <a:prstGeom prst="rect">
            <a:avLst/>
          </a:prstGeom>
        </p:spPr>
      </p:pic>
      <p:sp>
        <p:nvSpPr>
          <p:cNvPr id="11" name="文本框 10" hidden="0"/>
          <p:cNvSpPr txBox="1"/>
          <p:nvPr isPhoto="0" userDrawn="0"/>
        </p:nvSpPr>
        <p:spPr bwMode="auto">
          <a:xfrm>
            <a:off x="1438910" y="916305"/>
            <a:ext cx="9323705" cy="2307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defRPr/>
            </a:pPr>
            <a:r>
              <a:rPr lang="en-US" sz="48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Fanvil X305 Big Button IP Phone</a:t>
            </a:r>
            <a:endParaRPr lang="en-US" sz="4800" b="1" spc="3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 algn="l">
              <a:defRPr/>
            </a:pPr>
            <a:r>
              <a:rPr lang="en-US" sz="48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Product</a:t>
            </a:r>
            <a:r>
              <a:rPr lang="zh-CN" sz="48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 </a:t>
            </a:r>
            <a:r>
              <a:rPr lang="en-US" sz="48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Introduction</a:t>
            </a:r>
            <a:endParaRPr lang="zh-CN" sz="4800" b="1" spc="300">
              <a:solidFill>
                <a:srgbClr val="404040"/>
              </a:solidFill>
              <a:latin typeface="+mn-ea"/>
              <a:cs typeface="+mn-ea"/>
            </a:endParaRPr>
          </a:p>
        </p:txBody>
      </p:sp>
      <p:sp>
        <p:nvSpPr>
          <p:cNvPr id="16" name="圆角矩形 15" hidden="0"/>
          <p:cNvSpPr/>
          <p:nvPr isPhoto="0" userDrawn="0"/>
        </p:nvSpPr>
        <p:spPr bwMode="auto">
          <a:xfrm>
            <a:off x="1544068" y="3393083"/>
            <a:ext cx="1630483" cy="71755"/>
          </a:xfrm>
          <a:prstGeom prst="roundRect">
            <a:avLst>
              <a:gd name="adj" fmla="val 50000"/>
            </a:avLst>
          </a:prstGeom>
          <a:solidFill>
            <a:srgbClr val="EA0017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 descr="未标题-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760075" y="440690"/>
            <a:ext cx="1147445" cy="318770"/>
          </a:xfrm>
          <a:prstGeom prst="rect">
            <a:avLst/>
          </a:prstGeom>
        </p:spPr>
      </p:pic>
      <p:pic>
        <p:nvPicPr>
          <p:cNvPr id="7" name="图片 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234015" y="4095835"/>
            <a:ext cx="4084343" cy="276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组合 5" hidden="0"/>
          <p:cNvGrpSpPr/>
          <p:nvPr isPhoto="0" userDrawn="0"/>
        </p:nvGrpSpPr>
        <p:grpSpPr bwMode="auto">
          <a:xfrm>
            <a:off x="0" y="338455"/>
            <a:ext cx="552450" cy="504825"/>
            <a:chOff x="1" y="133350"/>
            <a:chExt cx="552452" cy="504825"/>
          </a:xfrm>
        </p:grpSpPr>
        <p:sp>
          <p:nvSpPr>
            <p:cNvPr id="7" name="矩形 6" hidden="0"/>
            <p:cNvSpPr/>
            <p:nvPr isPhoto="0" userDrawn="0"/>
          </p:nvSpPr>
          <p:spPr bwMode="auto">
            <a:xfrm>
              <a:off x="1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8" name="矩形 7" hidden="0"/>
            <p:cNvSpPr/>
            <p:nvPr isPhoto="0" userDrawn="0"/>
          </p:nvSpPr>
          <p:spPr bwMode="auto">
            <a:xfrm>
              <a:off x="209552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9" name="矩形 8" hidden="0"/>
            <p:cNvSpPr/>
            <p:nvPr isPhoto="0" userDrawn="0"/>
          </p:nvSpPr>
          <p:spPr bwMode="auto">
            <a:xfrm>
              <a:off x="419103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</p:grpSp>
      <p:sp>
        <p:nvSpPr>
          <p:cNvPr id="37" name="矩形 36" hidden="0"/>
          <p:cNvSpPr/>
          <p:nvPr isPhoto="0" userDrawn="0"/>
        </p:nvSpPr>
        <p:spPr bwMode="auto">
          <a:xfrm>
            <a:off x="628649" y="286385"/>
            <a:ext cx="8435837" cy="60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0700" algn="l"/>
              </a:tabLst>
              <a:defRPr/>
            </a:pPr>
            <a:r>
              <a:rPr lang="en-US" sz="2800" b="1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/>
                <a:cs typeface="+mn-ea"/>
              </a:rPr>
              <a:t> 3. One-click Call, Around-the-Clock Protection</a:t>
            </a:r>
            <a:endParaRPr lang="zh-CN" sz="2800" b="1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微软雅黑"/>
              <a:cs typeface="+mn-ea"/>
            </a:endParaRPr>
          </a:p>
        </p:txBody>
      </p:sp>
      <p:pic>
        <p:nvPicPr>
          <p:cNvPr id="2" name="图片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917163" y="268651"/>
            <a:ext cx="770517" cy="213596"/>
          </a:xfrm>
          <a:prstGeom prst="rect">
            <a:avLst/>
          </a:prstGeom>
        </p:spPr>
      </p:pic>
      <p:sp>
        <p:nvSpPr>
          <p:cNvPr id="3" name="文本框 3" hidden="0"/>
          <p:cNvSpPr txBox="1">
            <a:spLocks noChangeArrowheads="1"/>
          </p:cNvSpPr>
          <p:nvPr isPhoto="0" userDrawn="0"/>
        </p:nvSpPr>
        <p:spPr bwMode="auto">
          <a:xfrm>
            <a:off x="618489" y="1049540"/>
            <a:ext cx="6545206" cy="2306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marL="285750" marR="0" lvl="0" indent="-285750" algn="just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</a:rPr>
              <a:t>With a conspicuous HELP button and portable 433MHz wireless buttons (</a:t>
            </a: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</a:rPr>
              <a:t>Fanvil</a:t>
            </a: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</a:rPr>
              <a:t> KT 1x/2x/3x Series), the X305 provides you with 24/7 protection. One-click call for help when you are in emergency situations.</a:t>
            </a:r>
            <a:endParaRPr lang="zh-CN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</a:endParaRPr>
          </a:p>
        </p:txBody>
      </p:sp>
      <p:pic>
        <p:nvPicPr>
          <p:cNvPr id="12" name="图片 11" hidden="0"/>
          <p:cNvPicPr>
            <a:picLocks noChangeAspect="1"/>
          </p:cNvPicPr>
          <p:nvPr isPhoto="0" userDrawn="0"/>
        </p:nvPicPr>
        <p:blipFill>
          <a:blip r:embed="rId3"/>
          <a:srcRect l="24173" t="25975" r="24209" b="20970"/>
          <a:stretch/>
        </p:blipFill>
        <p:spPr bwMode="auto">
          <a:xfrm>
            <a:off x="2617749" y="3444127"/>
            <a:ext cx="2294906" cy="2358852"/>
          </a:xfrm>
          <a:prstGeom prst="rect">
            <a:avLst/>
          </a:prstGeom>
        </p:spPr>
      </p:pic>
      <p:pic>
        <p:nvPicPr>
          <p:cNvPr id="13" name="图片 12" hidden="0"/>
          <p:cNvPicPr>
            <a:picLocks noChangeAspect="1"/>
          </p:cNvPicPr>
          <p:nvPr isPhoto="0" userDrawn="0"/>
        </p:nvPicPr>
        <p:blipFill>
          <a:blip r:embed="rId4"/>
          <a:srcRect l="24266" t="20916" r="34652" b="15206"/>
          <a:stretch/>
        </p:blipFill>
        <p:spPr bwMode="auto">
          <a:xfrm>
            <a:off x="917575" y="3638550"/>
            <a:ext cx="1877695" cy="1825625"/>
          </a:xfrm>
          <a:prstGeom prst="rect">
            <a:avLst/>
          </a:prstGeom>
        </p:spPr>
      </p:pic>
      <p:sp>
        <p:nvSpPr>
          <p:cNvPr id="14" name="文本框 13" hidden="0"/>
          <p:cNvSpPr txBox="1"/>
          <p:nvPr isPhoto="0" userDrawn="0"/>
        </p:nvSpPr>
        <p:spPr bwMode="auto">
          <a:xfrm>
            <a:off x="6249035" y="5734685"/>
            <a:ext cx="6642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srgbClr val="FF0000"/>
                </a:solidFill>
                <a:latin typeface="+mn-lt"/>
                <a:ea typeface="微软雅黑"/>
                <a:cs typeface="+mn-cs"/>
              </a:rPr>
              <a:t>KT30</a:t>
            </a:r>
            <a:endParaRPr lang="zh-CN" sz="1400" b="0" i="0" u="none" strike="noStrike" cap="none" spc="0">
              <a:ln>
                <a:noFill/>
              </a:ln>
              <a:solidFill>
                <a:srgbClr val="FF0000"/>
              </a:solidFill>
              <a:latin typeface="+mn-lt"/>
              <a:ea typeface="微软雅黑"/>
              <a:cs typeface="+mn-cs"/>
            </a:endParaRPr>
          </a:p>
        </p:txBody>
      </p:sp>
      <p:sp>
        <p:nvSpPr>
          <p:cNvPr id="15" name="文本框 14" hidden="0"/>
          <p:cNvSpPr txBox="1"/>
          <p:nvPr isPhoto="0" userDrawn="0"/>
        </p:nvSpPr>
        <p:spPr bwMode="auto">
          <a:xfrm>
            <a:off x="3439765" y="5607050"/>
            <a:ext cx="6508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srgbClr val="FF0000"/>
                </a:solidFill>
                <a:latin typeface="+mn-lt"/>
                <a:ea typeface="微软雅黑"/>
                <a:cs typeface="+mn-cs"/>
              </a:rPr>
              <a:t>KT20</a:t>
            </a:r>
            <a:endParaRPr lang="zh-CN" sz="1400" b="0" i="0" u="none" strike="noStrike" cap="none" spc="0">
              <a:ln>
                <a:noFill/>
              </a:ln>
              <a:solidFill>
                <a:srgbClr val="FF0000"/>
              </a:solidFill>
              <a:latin typeface="+mn-lt"/>
              <a:ea typeface="微软雅黑"/>
              <a:cs typeface="+mn-cs"/>
            </a:endParaRPr>
          </a:p>
        </p:txBody>
      </p:sp>
      <p:pic>
        <p:nvPicPr>
          <p:cNvPr id="10" name="图片 9" descr="123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5285740" y="3638550"/>
            <a:ext cx="963295" cy="2710815"/>
          </a:xfrm>
          <a:prstGeom prst="rect">
            <a:avLst/>
          </a:prstGeom>
        </p:spPr>
      </p:pic>
      <p:sp>
        <p:nvSpPr>
          <p:cNvPr id="11" name="文本框 10" hidden="0"/>
          <p:cNvSpPr txBox="1"/>
          <p:nvPr isPhoto="0" userDrawn="0"/>
        </p:nvSpPr>
        <p:spPr bwMode="auto">
          <a:xfrm>
            <a:off x="1442720" y="5607050"/>
            <a:ext cx="6642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srgbClr val="FF0000"/>
                </a:solidFill>
                <a:latin typeface="+mn-lt"/>
                <a:ea typeface="微软雅黑"/>
                <a:cs typeface="+mn-cs"/>
              </a:rPr>
              <a:t>KT10</a:t>
            </a:r>
            <a:endParaRPr lang="zh-CN" sz="1400" b="0" i="0" u="none" strike="noStrike" cap="none" spc="0">
              <a:ln>
                <a:noFill/>
              </a:ln>
              <a:solidFill>
                <a:srgbClr val="FF0000"/>
              </a:solidFill>
              <a:latin typeface="+mn-lt"/>
              <a:ea typeface="微软雅黑"/>
              <a:cs typeface="+mn-cs"/>
            </a:endParaRPr>
          </a:p>
        </p:txBody>
      </p:sp>
      <p:pic>
        <p:nvPicPr>
          <p:cNvPr id="17" name="图片 16" descr="X305网页英文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7607935" y="3909060"/>
            <a:ext cx="4210024" cy="2520000"/>
          </a:xfrm>
          <a:prstGeom prst="rect">
            <a:avLst/>
          </a:prstGeom>
        </p:spPr>
      </p:pic>
      <p:pic>
        <p:nvPicPr>
          <p:cNvPr id="18" name="图片 17" descr="X305网页英文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7607935" y="1299845"/>
            <a:ext cx="4210024" cy="2520000"/>
          </a:xfrm>
          <a:prstGeom prst="rect">
            <a:avLst/>
          </a:prstGeom>
        </p:spPr>
      </p:pic>
      <p:sp>
        <p:nvSpPr>
          <p:cNvPr id="4" name="文本框 3" hidden="0"/>
          <p:cNvSpPr txBox="1"/>
          <p:nvPr isPhoto="0" userDrawn="0"/>
        </p:nvSpPr>
        <p:spPr bwMode="auto">
          <a:xfrm>
            <a:off x="767715" y="6336030"/>
            <a:ext cx="5995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14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</a:rPr>
              <a:t>*433MHz wireless buttons are to be ordered separately. </a:t>
            </a:r>
            <a:endParaRPr lang="zh-CN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</a:endParaRPr>
          </a:p>
          <a:p>
            <a:pPr algn="ctr">
              <a:defRPr/>
            </a:pPr>
            <a:endParaRPr lang="zh-CN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矩形 154" hidden="0"/>
          <p:cNvSpPr/>
          <p:nvPr isPhoto="0" userDrawn="0"/>
        </p:nvSpPr>
        <p:spPr bwMode="auto">
          <a:xfrm>
            <a:off x="628649" y="285750"/>
            <a:ext cx="9489385" cy="6485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0700" algn="l"/>
              </a:tabLst>
              <a:defRPr/>
            </a:pPr>
            <a:r>
              <a:rPr lang="en-US" sz="2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微软雅黑"/>
                <a:cs typeface="+mn-cs"/>
              </a:rPr>
              <a:t>4. Speed Dial Buttons, Customized at Your Fingertips</a:t>
            </a:r>
            <a:endParaRPr lang="en-US" sz="2800" b="1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</a:endParaRPr>
          </a:p>
        </p:txBody>
      </p:sp>
      <p:grpSp>
        <p:nvGrpSpPr>
          <p:cNvPr id="156" name="组合 155" hidden="0"/>
          <p:cNvGrpSpPr/>
          <p:nvPr isPhoto="0" userDrawn="0"/>
        </p:nvGrpSpPr>
        <p:grpSpPr bwMode="auto">
          <a:xfrm>
            <a:off x="0" y="338455"/>
            <a:ext cx="552450" cy="504825"/>
            <a:chOff x="1" y="133350"/>
            <a:chExt cx="552452" cy="504825"/>
          </a:xfrm>
        </p:grpSpPr>
        <p:sp>
          <p:nvSpPr>
            <p:cNvPr id="157" name="矩形 156" hidden="0"/>
            <p:cNvSpPr/>
            <p:nvPr isPhoto="0" userDrawn="0"/>
          </p:nvSpPr>
          <p:spPr bwMode="auto">
            <a:xfrm>
              <a:off x="1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58" name="矩形 157" hidden="0"/>
            <p:cNvSpPr/>
            <p:nvPr isPhoto="0" userDrawn="0"/>
          </p:nvSpPr>
          <p:spPr bwMode="auto">
            <a:xfrm>
              <a:off x="209552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59" name="矩形 158" hidden="0"/>
            <p:cNvSpPr/>
            <p:nvPr isPhoto="0" userDrawn="0"/>
          </p:nvSpPr>
          <p:spPr bwMode="auto">
            <a:xfrm>
              <a:off x="419103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</p:grpSp>
      <p:pic>
        <p:nvPicPr>
          <p:cNvPr id="26" name="图片 25" descr="未标题-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760075" y="440690"/>
            <a:ext cx="1147445" cy="318770"/>
          </a:xfrm>
          <a:prstGeom prst="rect">
            <a:avLst/>
          </a:prstGeom>
        </p:spPr>
      </p:pic>
      <p:sp>
        <p:nvSpPr>
          <p:cNvPr id="8" name="文本框 7" hidden="0"/>
          <p:cNvSpPr txBox="1"/>
          <p:nvPr isPhoto="0" userDrawn="0"/>
        </p:nvSpPr>
        <p:spPr bwMode="auto">
          <a:xfrm>
            <a:off x="710611" y="2057805"/>
            <a:ext cx="4662730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  <a:ea typeface="微软雅黑"/>
                <a:cs typeface="+mn-cs"/>
              </a:rPr>
              <a:t>X305 is equipped with four speed dial buttons that support image customization for quick contact access. With personalized number settings, it enables one-click dialing without the need to memorize phone numbers. </a:t>
            </a:r>
            <a:endParaRPr lang="zh-CN" sz="1800" b="0" i="0" u="none" strike="noStrike" cap="none" spc="0">
              <a:ln>
                <a:noFill/>
              </a:ln>
              <a:solidFill>
                <a:prstClr val="black"/>
              </a:solidFill>
              <a:latin typeface="+mn-lt"/>
              <a:ea typeface="微软雅黑"/>
              <a:cs typeface="+mn-cs"/>
            </a:endParaRPr>
          </a:p>
        </p:txBody>
      </p:sp>
      <p:pic>
        <p:nvPicPr>
          <p:cNvPr id="2" name="图片 1" descr="X305网页英文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287769" y="2477770"/>
            <a:ext cx="5125085" cy="2484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组合 5" hidden="0"/>
          <p:cNvGrpSpPr/>
          <p:nvPr isPhoto="0" userDrawn="0"/>
        </p:nvGrpSpPr>
        <p:grpSpPr bwMode="auto">
          <a:xfrm>
            <a:off x="0" y="338455"/>
            <a:ext cx="552450" cy="504825"/>
            <a:chOff x="1" y="133350"/>
            <a:chExt cx="552452" cy="504825"/>
          </a:xfrm>
        </p:grpSpPr>
        <p:sp>
          <p:nvSpPr>
            <p:cNvPr id="7" name="矩形 6" hidden="0"/>
            <p:cNvSpPr/>
            <p:nvPr isPhoto="0" userDrawn="0"/>
          </p:nvSpPr>
          <p:spPr bwMode="auto">
            <a:xfrm>
              <a:off x="1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8" name="矩形 7" hidden="0"/>
            <p:cNvSpPr/>
            <p:nvPr isPhoto="0" userDrawn="0"/>
          </p:nvSpPr>
          <p:spPr bwMode="auto">
            <a:xfrm>
              <a:off x="209552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9" name="矩形 8" hidden="0"/>
            <p:cNvSpPr/>
            <p:nvPr isPhoto="0" userDrawn="0"/>
          </p:nvSpPr>
          <p:spPr bwMode="auto">
            <a:xfrm>
              <a:off x="419103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</p:grpSp>
      <p:sp>
        <p:nvSpPr>
          <p:cNvPr id="37" name="矩形 36" hidden="0"/>
          <p:cNvSpPr/>
          <p:nvPr isPhoto="0" userDrawn="0"/>
        </p:nvSpPr>
        <p:spPr bwMode="auto">
          <a:xfrm>
            <a:off x="628649" y="286385"/>
            <a:ext cx="8296690" cy="60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0700" algn="l"/>
              </a:tabLst>
              <a:defRPr/>
            </a:pPr>
            <a:r>
              <a:rPr lang="en-US" sz="2800" b="1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/>
                <a:cs typeface="+mn-ea"/>
              </a:rPr>
              <a:t> 5. Dual-band Wi-Fi</a:t>
            </a:r>
            <a:r>
              <a:rPr lang="zh-CN" sz="2800" b="1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/>
                <a:cs typeface="+mn-ea"/>
              </a:rPr>
              <a:t>，</a:t>
            </a:r>
            <a:r>
              <a:rPr lang="en-US" sz="2800" b="1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/>
                <a:cs typeface="+mn-ea"/>
              </a:rPr>
              <a:t>Flexible Deployment </a:t>
            </a:r>
            <a:endParaRPr lang="en-US" sz="2800" b="1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微软雅黑"/>
              <a:cs typeface="+mn-ea"/>
            </a:endParaRPr>
          </a:p>
        </p:txBody>
      </p:sp>
      <p:sp>
        <p:nvSpPr>
          <p:cNvPr id="10" name="文本框 9" hidden="0"/>
          <p:cNvSpPr txBox="1"/>
          <p:nvPr isPhoto="0" userDrawn="0"/>
        </p:nvSpPr>
        <p:spPr bwMode="auto">
          <a:xfrm>
            <a:off x="817562" y="1864042"/>
            <a:ext cx="5156836" cy="313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>
                <a:solidFill>
                  <a:prstClr val="black"/>
                </a:solidFill>
                <a:ea typeface="微软雅黑"/>
              </a:rPr>
              <a:t>X305 has built-in 2.4GHz &amp; 5GHz Wi-Fi, supporting wireless connectivity, providing users with more options in network modes.</a:t>
            </a:r>
            <a:endParaRPr lang="en-US">
              <a:solidFill>
                <a:prstClr val="black"/>
              </a:solidFill>
              <a:ea typeface="微软雅黑"/>
            </a:endParaRPr>
          </a:p>
          <a:p>
            <a:pPr algn="just">
              <a:lnSpc>
                <a:spcPct val="200000"/>
              </a:lnSpc>
              <a:defRPr/>
            </a:pPr>
            <a:r>
              <a:rPr lang="en-US">
                <a:solidFill>
                  <a:prstClr val="black"/>
                </a:solidFill>
                <a:ea typeface="微软雅黑"/>
              </a:rPr>
              <a:t>The reduction of network wiring greatly reduces the difficulty of deployment.</a:t>
            </a:r>
            <a:endParaRPr lang="zh-CN">
              <a:solidFill>
                <a:prstClr val="black"/>
              </a:solidFill>
              <a:ea typeface="微软雅黑"/>
            </a:endParaRPr>
          </a:p>
        </p:txBody>
      </p:sp>
      <p:pic>
        <p:nvPicPr>
          <p:cNvPr id="2" name="图片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917163" y="268651"/>
            <a:ext cx="770517" cy="213596"/>
          </a:xfrm>
          <a:prstGeom prst="rect">
            <a:avLst/>
          </a:prstGeom>
        </p:spPr>
      </p:pic>
      <p:pic>
        <p:nvPicPr>
          <p:cNvPr id="3" name="图片 2" descr="X305网页英文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346825" y="1435735"/>
            <a:ext cx="5554345" cy="4679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组合 9" hidden="0"/>
          <p:cNvGrpSpPr/>
          <p:nvPr isPhoto="0" userDrawn="0"/>
        </p:nvGrpSpPr>
        <p:grpSpPr bwMode="auto">
          <a:xfrm>
            <a:off x="2599373" y="2444115"/>
            <a:ext cx="8379460" cy="1322705"/>
            <a:chOff x="3465" y="3848"/>
            <a:chExt cx="13196" cy="2083"/>
          </a:xfrm>
        </p:grpSpPr>
        <p:grpSp>
          <p:nvGrpSpPr>
            <p:cNvPr id="6" name="组合 5" hidden="0"/>
            <p:cNvGrpSpPr/>
            <p:nvPr isPhoto="0" userDrawn="0"/>
          </p:nvGrpSpPr>
          <p:grpSpPr bwMode="auto">
            <a:xfrm>
              <a:off x="3465" y="3848"/>
              <a:ext cx="10981" cy="2083"/>
              <a:chOff x="1234" y="3094"/>
              <a:chExt cx="10981" cy="2083"/>
            </a:xfrm>
          </p:grpSpPr>
          <p:grpSp>
            <p:nvGrpSpPr>
              <p:cNvPr id="4" name="组合 3" hidden="0"/>
              <p:cNvGrpSpPr/>
              <p:nvPr isPhoto="0" userDrawn="0"/>
            </p:nvGrpSpPr>
            <p:grpSpPr bwMode="auto">
              <a:xfrm>
                <a:off x="1234" y="3094"/>
                <a:ext cx="1609" cy="2083"/>
                <a:chOff x="1235" y="2717"/>
                <a:chExt cx="1609" cy="2083"/>
              </a:xfrm>
            </p:grpSpPr>
            <p:sp>
              <p:nvSpPr>
                <p:cNvPr id="41" name="矩形 40" hidden="0"/>
                <p:cNvSpPr/>
                <p:nvPr isPhoto="0" userDrawn="0"/>
              </p:nvSpPr>
              <p:spPr bwMode="auto">
                <a:xfrm>
                  <a:off x="1235" y="2717"/>
                  <a:ext cx="1609" cy="2083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" name="文本框 2" hidden="0"/>
                <p:cNvSpPr txBox="1"/>
                <p:nvPr isPhoto="0" userDrawn="0"/>
              </p:nvSpPr>
              <p:spPr bwMode="auto">
                <a:xfrm>
                  <a:off x="1403" y="3327"/>
                  <a:ext cx="1274" cy="1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000" b="1">
                      <a:solidFill>
                        <a:srgbClr val="EA0017"/>
                      </a:solidFill>
                    </a:rPr>
                    <a:t>03</a:t>
                  </a:r>
                  <a:endParaRPr lang="en-US" sz="4000" b="1">
                    <a:solidFill>
                      <a:srgbClr val="EA0017"/>
                    </a:solidFill>
                  </a:endParaRPr>
                </a:p>
              </p:txBody>
            </p:sp>
          </p:grpSp>
          <p:cxnSp>
            <p:nvCxnSpPr>
              <p:cNvPr id="5" name="直接连接符 4" hidden="0"/>
              <p:cNvCxnSpPr>
                <a:cxnSpLocks/>
              </p:cNvCxnSpPr>
              <p:nvPr isPhoto="0" userDrawn="0"/>
            </p:nvCxnSpPr>
            <p:spPr bwMode="auto">
              <a:xfrm>
                <a:off x="2844" y="4451"/>
                <a:ext cx="9371" cy="46"/>
              </a:xfrm>
              <a:prstGeom prst="line">
                <a:avLst/>
              </a:prstGeom>
              <a:ln>
                <a:solidFill>
                  <a:srgbClr val="EA00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6" hidden="0"/>
            <p:cNvSpPr txBox="1"/>
            <p:nvPr isPhoto="0" userDrawn="0"/>
          </p:nvSpPr>
          <p:spPr bwMode="auto">
            <a:xfrm>
              <a:off x="5075" y="3919"/>
              <a:ext cx="11586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Application Scenarios</a:t>
              </a:r>
              <a:endParaRPr lang="zh-CN" sz="4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97437" y="166056"/>
            <a:ext cx="8804634" cy="1029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Nursing Home</a:t>
            </a:r>
            <a:endParaRPr lang="zh-CN"/>
          </a:p>
        </p:txBody>
      </p:sp>
      <p:pic>
        <p:nvPicPr>
          <p:cNvPr id="4" name="图片 3" descr="养老院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406650" y="1295400"/>
            <a:ext cx="4931410" cy="4523740"/>
          </a:xfrm>
          <a:prstGeom prst="rect">
            <a:avLst/>
          </a:prstGeom>
        </p:spPr>
      </p:pic>
      <p:cxnSp>
        <p:nvCxnSpPr>
          <p:cNvPr id="44" name="连接符: 肘形 3" hidden="0"/>
          <p:cNvCxnSpPr>
            <a:cxnSpLocks/>
          </p:cNvCxnSpPr>
          <p:nvPr isPhoto="0" userDrawn="0"/>
        </p:nvCxnSpPr>
        <p:spPr bwMode="auto">
          <a:xfrm flipV="1">
            <a:off x="1984375" y="2748915"/>
            <a:ext cx="713105" cy="147955"/>
          </a:xfrm>
          <a:prstGeom prst="bentConnector3">
            <a:avLst>
              <a:gd name="adj1" fmla="val 50045"/>
            </a:avLst>
          </a:prstGeom>
          <a:ln>
            <a:solidFill>
              <a:srgbClr val="EA001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连接符: 肘形 3" hidden="0"/>
          <p:cNvCxnSpPr>
            <a:cxnSpLocks/>
          </p:cNvCxnSpPr>
          <p:nvPr isPhoto="0" userDrawn="0"/>
        </p:nvCxnSpPr>
        <p:spPr bwMode="auto">
          <a:xfrm flipV="1">
            <a:off x="6542405" y="2840355"/>
            <a:ext cx="1157605" cy="227330"/>
          </a:xfrm>
          <a:prstGeom prst="bentConnector3">
            <a:avLst>
              <a:gd name="adj1" fmla="val 50027"/>
            </a:avLst>
          </a:prstGeom>
          <a:ln>
            <a:solidFill>
              <a:srgbClr val="EA001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连接符: 肘形 3" hidden="0"/>
          <p:cNvCxnSpPr>
            <a:cxnSpLocks/>
          </p:cNvCxnSpPr>
          <p:nvPr isPhoto="0" userDrawn="0"/>
        </p:nvCxnSpPr>
        <p:spPr bwMode="auto">
          <a:xfrm flipV="1">
            <a:off x="2471420" y="5213350"/>
            <a:ext cx="1397000" cy="200660"/>
          </a:xfrm>
          <a:prstGeom prst="bentConnector3">
            <a:avLst>
              <a:gd name="adj1" fmla="val 50045"/>
            </a:avLst>
          </a:prstGeom>
          <a:ln>
            <a:solidFill>
              <a:srgbClr val="EA001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 hidden="0"/>
          <p:cNvSpPr txBox="1"/>
          <p:nvPr isPhoto="0" userDrawn="0"/>
        </p:nvSpPr>
        <p:spPr bwMode="auto">
          <a:xfrm>
            <a:off x="942975" y="5887720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微软雅黑"/>
                <a:cs typeface="+mn-cs"/>
              </a:rPr>
              <a:t>Pubilc</a:t>
            </a:r>
            <a:r>
              <a:rPr lang="en-US" sz="1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微软雅黑"/>
                <a:cs typeface="+mn-cs"/>
              </a:rPr>
              <a:t> Area</a:t>
            </a:r>
            <a:endParaRPr lang="zh-CN" sz="14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微软雅黑"/>
              <a:cs typeface="+mn-cs"/>
            </a:endParaRPr>
          </a:p>
        </p:txBody>
      </p:sp>
      <p:cxnSp>
        <p:nvCxnSpPr>
          <p:cNvPr id="11" name="连接符: 肘形 3" hidden="0"/>
          <p:cNvCxnSpPr>
            <a:cxnSpLocks/>
          </p:cNvCxnSpPr>
          <p:nvPr isPhoto="0" userDrawn="0"/>
        </p:nvCxnSpPr>
        <p:spPr bwMode="auto">
          <a:xfrm flipV="1">
            <a:off x="4229735" y="2136140"/>
            <a:ext cx="1022985" cy="285750"/>
          </a:xfrm>
          <a:prstGeom prst="bentConnector3">
            <a:avLst>
              <a:gd name="adj1" fmla="val 50031"/>
            </a:avLst>
          </a:prstGeom>
          <a:ln>
            <a:solidFill>
              <a:srgbClr val="EA001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 hidden="0"/>
          <p:cNvSpPr txBox="1"/>
          <p:nvPr isPhoto="0" userDrawn="0"/>
        </p:nvSpPr>
        <p:spPr bwMode="auto">
          <a:xfrm>
            <a:off x="696595" y="339471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微软雅黑"/>
                <a:cs typeface="+mn-cs"/>
              </a:rPr>
              <a:t>Room</a:t>
            </a:r>
            <a:endParaRPr lang="zh-CN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21" name="文本框 20" hidden="0"/>
          <p:cNvSpPr txBox="1"/>
          <p:nvPr isPhoto="0" userDrawn="0"/>
        </p:nvSpPr>
        <p:spPr bwMode="auto">
          <a:xfrm>
            <a:off x="9036939" y="1080592"/>
            <a:ext cx="2945511" cy="56683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b="0" u="none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When an elderly person in the room faces an emergency, they can press a button to call the nurse, who will provide immediate assistance. Speed dial functionality can also facilitate communication and interaction between the elderly and their relatives and friends.</a:t>
            </a:r>
            <a:endParaRPr 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文本框 11" hidden="0"/>
          <p:cNvSpPr txBox="1"/>
          <p:nvPr isPhoto="0" userDrawn="0"/>
        </p:nvSpPr>
        <p:spPr bwMode="auto">
          <a:xfrm>
            <a:off x="6573519" y="2358429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微软雅黑"/>
                <a:cs typeface="+mn-cs"/>
              </a:rPr>
              <a:t>Room</a:t>
            </a:r>
            <a:endParaRPr lang="zh-CN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13" name="文本框 12" hidden="0"/>
          <p:cNvSpPr txBox="1"/>
          <p:nvPr isPhoto="0" userDrawn="0"/>
        </p:nvSpPr>
        <p:spPr bwMode="auto">
          <a:xfrm>
            <a:off x="7511446" y="4069825"/>
            <a:ext cx="173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/>
              <a:t>Front Desk</a:t>
            </a:r>
            <a:endParaRPr lang="zh-CN" sz="1600"/>
          </a:p>
        </p:txBody>
      </p:sp>
      <p:pic>
        <p:nvPicPr>
          <p:cNvPr id="17" name="图片 1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341227" y="2774840"/>
            <a:ext cx="1917073" cy="1345446"/>
          </a:xfrm>
          <a:prstGeom prst="rect">
            <a:avLst/>
          </a:prstGeom>
        </p:spPr>
      </p:pic>
      <p:pic>
        <p:nvPicPr>
          <p:cNvPr id="9" name="图片 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73616" y="4768116"/>
            <a:ext cx="978219" cy="977624"/>
          </a:xfrm>
          <a:prstGeom prst="rect">
            <a:avLst/>
          </a:prstGeom>
        </p:spPr>
      </p:pic>
      <p:pic>
        <p:nvPicPr>
          <p:cNvPr id="20" name="图片 19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1312367" y="2563425"/>
            <a:ext cx="554197" cy="553860"/>
          </a:xfrm>
          <a:prstGeom prst="rect">
            <a:avLst/>
          </a:prstGeom>
        </p:spPr>
      </p:pic>
      <p:pic>
        <p:nvPicPr>
          <p:cNvPr id="23" name="图片 22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5073981" y="1398711"/>
            <a:ext cx="1326153" cy="896880"/>
          </a:xfrm>
          <a:prstGeom prst="rect">
            <a:avLst/>
          </a:prstGeom>
        </p:spPr>
      </p:pic>
      <p:pic>
        <p:nvPicPr>
          <p:cNvPr id="3" name="图片 2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-59597" y="2308117"/>
            <a:ext cx="1522322" cy="1029550"/>
          </a:xfrm>
          <a:prstGeom prst="rect">
            <a:avLst/>
          </a:prstGeom>
        </p:spPr>
      </p:pic>
      <p:pic>
        <p:nvPicPr>
          <p:cNvPr id="5" name="图片 4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5821303" y="1330888"/>
            <a:ext cx="1384331" cy="936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组合 9" hidden="0"/>
          <p:cNvGrpSpPr/>
          <p:nvPr isPhoto="0" userDrawn="0"/>
        </p:nvGrpSpPr>
        <p:grpSpPr bwMode="auto">
          <a:xfrm>
            <a:off x="2599373" y="2371090"/>
            <a:ext cx="6972935" cy="1395730"/>
            <a:chOff x="3465" y="3733"/>
            <a:chExt cx="10981" cy="2198"/>
          </a:xfrm>
        </p:grpSpPr>
        <p:grpSp>
          <p:nvGrpSpPr>
            <p:cNvPr id="6" name="组合 5" hidden="0"/>
            <p:cNvGrpSpPr/>
            <p:nvPr isPhoto="0" userDrawn="0"/>
          </p:nvGrpSpPr>
          <p:grpSpPr bwMode="auto">
            <a:xfrm>
              <a:off x="3465" y="3848"/>
              <a:ext cx="10981" cy="2083"/>
              <a:chOff x="1234" y="3094"/>
              <a:chExt cx="10981" cy="2083"/>
            </a:xfrm>
          </p:grpSpPr>
          <p:grpSp>
            <p:nvGrpSpPr>
              <p:cNvPr id="4" name="组合 3" hidden="0"/>
              <p:cNvGrpSpPr/>
              <p:nvPr isPhoto="0" userDrawn="0"/>
            </p:nvGrpSpPr>
            <p:grpSpPr bwMode="auto">
              <a:xfrm>
                <a:off x="1234" y="3094"/>
                <a:ext cx="1609" cy="2083"/>
                <a:chOff x="1235" y="2717"/>
                <a:chExt cx="1609" cy="2083"/>
              </a:xfrm>
            </p:grpSpPr>
            <p:sp>
              <p:nvSpPr>
                <p:cNvPr id="41" name="矩形 40" hidden="0"/>
                <p:cNvSpPr/>
                <p:nvPr isPhoto="0" userDrawn="0"/>
              </p:nvSpPr>
              <p:spPr bwMode="auto">
                <a:xfrm>
                  <a:off x="1235" y="2717"/>
                  <a:ext cx="1609" cy="2083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" name="文本框 2" hidden="0"/>
                <p:cNvSpPr txBox="1"/>
                <p:nvPr isPhoto="0" userDrawn="0"/>
              </p:nvSpPr>
              <p:spPr bwMode="auto">
                <a:xfrm>
                  <a:off x="1403" y="3327"/>
                  <a:ext cx="1274" cy="1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000" b="1">
                      <a:solidFill>
                        <a:srgbClr val="EA0017"/>
                      </a:solidFill>
                    </a:rPr>
                    <a:t>04</a:t>
                  </a:r>
                  <a:endParaRPr lang="en-US" sz="4000" b="1">
                    <a:solidFill>
                      <a:srgbClr val="EA0017"/>
                    </a:solidFill>
                  </a:endParaRPr>
                </a:p>
              </p:txBody>
            </p:sp>
          </p:grpSp>
          <p:cxnSp>
            <p:nvCxnSpPr>
              <p:cNvPr id="5" name="直接连接符 4" hidden="0"/>
              <p:cNvCxnSpPr>
                <a:cxnSpLocks/>
              </p:cNvCxnSpPr>
              <p:nvPr isPhoto="0" userDrawn="0"/>
            </p:nvCxnSpPr>
            <p:spPr bwMode="auto">
              <a:xfrm>
                <a:off x="2844" y="4451"/>
                <a:ext cx="9371" cy="46"/>
              </a:xfrm>
              <a:prstGeom prst="line">
                <a:avLst/>
              </a:prstGeom>
              <a:ln>
                <a:solidFill>
                  <a:srgbClr val="EA00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6" hidden="0"/>
            <p:cNvSpPr txBox="1"/>
            <p:nvPr isPhoto="0" userDrawn="0"/>
          </p:nvSpPr>
          <p:spPr bwMode="auto">
            <a:xfrm>
              <a:off x="5710" y="3733"/>
              <a:ext cx="7158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Comparisons</a:t>
              </a:r>
              <a:endParaRPr lang="zh-CN" sz="4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/>
              <a:t>Comparisons</a:t>
            </a:r>
            <a:endParaRPr lang="zh-CN">
              <a:solidFill>
                <a:srgbClr val="FF0000"/>
              </a:solidFill>
            </a:endParaRPr>
          </a:p>
        </p:txBody>
      </p:sp>
      <p:graphicFrame>
        <p:nvGraphicFramePr>
          <p:cNvPr id="4" name="表格 3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082040" y="892105"/>
          <a:ext cx="9472295" cy="509086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{BF333762-A045-D4BB-AE4E-6B9C188E0D32}</a:tableStyleId>
              </a:tblPr>
              <a:tblGrid>
                <a:gridCol w="1893570"/>
                <a:gridCol w="2621280"/>
                <a:gridCol w="2510790"/>
                <a:gridCol w="2446655"/>
              </a:tblGrid>
              <a:tr h="34607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zh-CN" sz="1600" b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X305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R15P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FIP12WP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7115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>
                          <a:latin typeface="微软雅黑"/>
                          <a:ea typeface="微软雅黑"/>
                          <a:cs typeface="微软雅黑"/>
                        </a:rPr>
                        <a:t>Picture</a:t>
                      </a:r>
                      <a:endParaRPr lang="zh-CN" sz="120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endParaRPr lang="en-US" sz="120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endParaRPr lang="en-US" sz="120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endParaRPr lang="en-US" sz="120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286384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OS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Linux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Linux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Linux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327025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LCD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zh-CN" sz="1100" b="1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320x240 3.5</a:t>
                      </a:r>
                      <a:r>
                        <a:rPr lang="en-US" sz="1100" b="1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”color screen</a:t>
                      </a:r>
                      <a:endParaRPr lang="en-US" sz="1100" b="1">
                        <a:solidFill>
                          <a:srgbClr val="FF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132x64 2.9</a:t>
                      </a: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”Dot-matrix screen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192x64 3.5</a:t>
                      </a: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”Dot-matrix screen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285750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zh-CN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SIP </a:t>
                      </a: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Line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1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287655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Audio Conference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6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-way</a:t>
                      </a:r>
                      <a:endParaRPr lang="en-US" sz="1200" b="0">
                        <a:solidFill>
                          <a:srgbClr val="FF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3</a:t>
                      </a: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-way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3</a:t>
                      </a: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-way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2876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Wireless Pendant Key</a:t>
                      </a:r>
                      <a:endParaRPr 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√(433MHz)</a:t>
                      </a:r>
                      <a:endParaRPr lang="en-US" sz="1200" b="0">
                        <a:solidFill>
                          <a:srgbClr val="FF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√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x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349320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Call Logs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600</a:t>
                      </a:r>
                      <a:endParaRPr lang="en-US" sz="1200" b="0">
                        <a:solidFill>
                          <a:srgbClr val="FF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100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60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287020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Braille 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√(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number keys</a:t>
                      </a:r>
                      <a:r>
                        <a:rPr lang="zh-CN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）</a:t>
                      </a:r>
                      <a:endParaRPr lang="en-US" sz="1200" b="0">
                        <a:solidFill>
                          <a:srgbClr val="FF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x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x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438785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WiFi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2.4GHz 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&amp; 5GHz 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Wi-Fi</a:t>
                      </a:r>
                      <a:endParaRPr lang="en-US" sz="1200" b="0">
                        <a:solidFill>
                          <a:srgbClr val="FF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x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2.4GHz Wi-Fi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286384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zh-CN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IP</a:t>
                      </a: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Mode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IPV4/I</a:t>
                      </a:r>
                      <a:r>
                        <a:rPr lang="en-US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PV6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IPV4/I</a:t>
                      </a:r>
                      <a:r>
                        <a:rPr lang="en-US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PV6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IPV4/I</a:t>
                      </a:r>
                      <a:r>
                        <a:rPr lang="en-US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PV6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287655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Networks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2X10/100/1000 Mbps</a:t>
                      </a:r>
                      <a:endParaRPr lang="en-US" sz="1200" b="0">
                        <a:solidFill>
                          <a:srgbClr val="FF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2X10/100Mbps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2X10/100Mbps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287020"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Wideband Codec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G.722, Opus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G.722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G.722, Opus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  <a:tr h="28702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Desk Stand</a:t>
                      </a:r>
                      <a:endParaRPr lang="zh-CN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√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√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√</a:t>
                      </a:r>
                      <a:endParaRPr lang="en-US" sz="1200" b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  <p:pic>
        <p:nvPicPr>
          <p:cNvPr id="8" name="图片 7" descr="akuvox" hidden="0"/>
          <p:cNvPicPr>
            <a:picLocks noChangeAspect="1"/>
          </p:cNvPicPr>
          <p:nvPr isPhoto="0" userDrawn="0"/>
        </p:nvPicPr>
        <p:blipFill>
          <a:blip r:embed="rId2"/>
          <a:srcRect l="0" t="13827" r="0" b="22698"/>
          <a:stretch/>
        </p:blipFill>
        <p:spPr bwMode="auto">
          <a:xfrm>
            <a:off x="6264275" y="1177925"/>
            <a:ext cx="1187779" cy="1026795"/>
          </a:xfrm>
          <a:prstGeom prst="rect">
            <a:avLst/>
          </a:prstGeom>
        </p:spPr>
      </p:pic>
      <p:pic>
        <p:nvPicPr>
          <p:cNvPr id="7" name="图片 6" descr="飞音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690610" y="1274445"/>
            <a:ext cx="1187208" cy="1026795"/>
          </a:xfrm>
          <a:prstGeom prst="rect">
            <a:avLst/>
          </a:prstGeom>
        </p:spPr>
      </p:pic>
      <p:pic>
        <p:nvPicPr>
          <p:cNvPr id="3" name="图片 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458629" y="1177992"/>
            <a:ext cx="1662646" cy="1124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1_画板 1" hidden="0"/>
          <p:cNvPicPr>
            <a:picLocks noChangeAspect="1"/>
          </p:cNvPicPr>
          <p:nvPr isPhoto="0" userDrawn="0"/>
        </p:nvPicPr>
        <p:blipFill>
          <a:blip r:embed="rId2"/>
          <a:srcRect l="490" t="0" r="0" b="415"/>
          <a:stretch/>
        </p:blipFill>
        <p:spPr bwMode="auto">
          <a:xfrm>
            <a:off x="9525" y="-635"/>
            <a:ext cx="12182475" cy="6858635"/>
          </a:xfrm>
          <a:prstGeom prst="rect">
            <a:avLst/>
          </a:prstGeom>
        </p:spPr>
      </p:pic>
      <p:grpSp>
        <p:nvGrpSpPr>
          <p:cNvPr id="4" name="组合 3" hidden="0"/>
          <p:cNvGrpSpPr/>
          <p:nvPr isPhoto="0" userDrawn="0"/>
        </p:nvGrpSpPr>
        <p:grpSpPr bwMode="auto">
          <a:xfrm>
            <a:off x="993140" y="892175"/>
            <a:ext cx="4672330" cy="1542414"/>
            <a:chOff x="1864" y="1405"/>
            <a:chExt cx="7358" cy="2429"/>
          </a:xfrm>
        </p:grpSpPr>
        <p:sp>
          <p:nvSpPr>
            <p:cNvPr id="6" name="文本框 5" hidden="0"/>
            <p:cNvSpPr txBox="1"/>
            <p:nvPr isPhoto="0" userDrawn="0"/>
          </p:nvSpPr>
          <p:spPr bwMode="auto">
            <a:xfrm>
              <a:off x="1864" y="1405"/>
              <a:ext cx="7358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lang="en-US" sz="6000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THANKS</a:t>
              </a:r>
              <a:endParaRPr lang="en-US" sz="6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7" name="圆角矩形 6" hidden="0"/>
            <p:cNvSpPr/>
            <p:nvPr isPhoto="0" userDrawn="0"/>
          </p:nvSpPr>
          <p:spPr bwMode="auto">
            <a:xfrm>
              <a:off x="1984" y="3721"/>
              <a:ext cx="2970" cy="113"/>
            </a:xfrm>
            <a:prstGeom prst="roundRect">
              <a:avLst>
                <a:gd name="adj" fmla="val 50000"/>
              </a:avLst>
            </a:prstGeom>
            <a:solidFill>
              <a:srgbClr val="EA0017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微软雅黑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组合 1" hidden="0"/>
          <p:cNvGrpSpPr/>
          <p:nvPr isPhoto="0" userDrawn="0"/>
        </p:nvGrpSpPr>
        <p:grpSpPr bwMode="auto">
          <a:xfrm>
            <a:off x="895350" y="635"/>
            <a:ext cx="829310" cy="6895465"/>
            <a:chOff x="550" y="1"/>
            <a:chExt cx="1306" cy="10859"/>
          </a:xfrm>
        </p:grpSpPr>
        <p:sp>
          <p:nvSpPr>
            <p:cNvPr id="55" name="文本框 54" hidden="0"/>
            <p:cNvSpPr txBox="1"/>
            <p:nvPr isPhoto="0" userDrawn="0"/>
          </p:nvSpPr>
          <p:spPr bwMode="auto">
            <a:xfrm rot="5400000">
              <a:off x="-1628" y="4159"/>
              <a:ext cx="5662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800" b="1">
                  <a:solidFill>
                    <a:srgbClr val="CCCCCC"/>
                  </a:solidFill>
                  <a:latin typeface="微软雅黑"/>
                  <a:ea typeface="微软雅黑"/>
                </a:rPr>
                <a:t>CONTENTS</a:t>
              </a:r>
              <a:endParaRPr lang="en-US" sz="4800" b="1" i="1" u="none" strike="noStrike" cap="none" spc="0">
                <a:ln>
                  <a:noFill/>
                </a:ln>
                <a:solidFill>
                  <a:srgbClr val="CCCCCC"/>
                </a:solidFill>
                <a:latin typeface="微软雅黑"/>
                <a:ea typeface="微软雅黑"/>
              </a:endParaRPr>
            </a:p>
          </p:txBody>
        </p:sp>
        <p:cxnSp>
          <p:nvCxnSpPr>
            <p:cNvPr id="5" name="直接连接符 4" hidden="0"/>
            <p:cNvCxnSpPr>
              <a:cxnSpLocks/>
            </p:cNvCxnSpPr>
            <p:nvPr isPhoto="0" userDrawn="0"/>
          </p:nvCxnSpPr>
          <p:spPr bwMode="auto">
            <a:xfrm>
              <a:off x="802" y="1"/>
              <a:ext cx="0" cy="6659"/>
            </a:xfrm>
            <a:prstGeom prst="line">
              <a:avLst/>
            </a:prstGeom>
            <a:ln w="28575">
              <a:solidFill>
                <a:srgbClr val="CC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 hidden="0"/>
            <p:cNvCxnSpPr>
              <a:cxnSpLocks/>
            </p:cNvCxnSpPr>
            <p:nvPr isPhoto="0" userDrawn="0"/>
          </p:nvCxnSpPr>
          <p:spPr bwMode="auto">
            <a:xfrm>
              <a:off x="1620" y="3660"/>
              <a:ext cx="0" cy="7200"/>
            </a:xfrm>
            <a:prstGeom prst="line">
              <a:avLst/>
            </a:prstGeom>
            <a:ln w="28575">
              <a:solidFill>
                <a:srgbClr val="CC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 hidden="0"/>
          <p:cNvGrpSpPr/>
          <p:nvPr isPhoto="0" userDrawn="0"/>
        </p:nvGrpSpPr>
        <p:grpSpPr bwMode="auto">
          <a:xfrm>
            <a:off x="4243306" y="1637982"/>
            <a:ext cx="1301750" cy="1650365"/>
            <a:chOff x="5424" y="1680"/>
            <a:chExt cx="2050" cy="2599"/>
          </a:xfrm>
        </p:grpSpPr>
        <p:grpSp>
          <p:nvGrpSpPr>
            <p:cNvPr id="44" name="组合 43" hidden="0"/>
            <p:cNvGrpSpPr/>
            <p:nvPr isPhoto="0" userDrawn="0"/>
          </p:nvGrpSpPr>
          <p:grpSpPr bwMode="auto">
            <a:xfrm>
              <a:off x="5761" y="1680"/>
              <a:ext cx="1376" cy="1319"/>
              <a:chOff x="3671" y="1972"/>
              <a:chExt cx="1376" cy="1678"/>
            </a:xfrm>
          </p:grpSpPr>
          <p:grpSp>
            <p:nvGrpSpPr>
              <p:cNvPr id="43" name="组合 42" hidden="0"/>
              <p:cNvGrpSpPr/>
              <p:nvPr isPhoto="0" userDrawn="0"/>
            </p:nvGrpSpPr>
            <p:grpSpPr bwMode="auto">
              <a:xfrm>
                <a:off x="3671" y="1972"/>
                <a:ext cx="1376" cy="1678"/>
                <a:chOff x="3640" y="1982"/>
                <a:chExt cx="1800" cy="1678"/>
              </a:xfrm>
            </p:grpSpPr>
            <p:sp>
              <p:nvSpPr>
                <p:cNvPr id="40" name="矩形 39" hidden="0"/>
                <p:cNvSpPr/>
                <p:nvPr isPhoto="0" userDrawn="0"/>
              </p:nvSpPr>
              <p:spPr bwMode="auto">
                <a:xfrm>
                  <a:off x="3640" y="1982"/>
                  <a:ext cx="1680" cy="1600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1" name="矩形 40" hidden="0"/>
                <p:cNvSpPr/>
                <p:nvPr isPhoto="0" userDrawn="0"/>
              </p:nvSpPr>
              <p:spPr bwMode="auto">
                <a:xfrm>
                  <a:off x="3760" y="2060"/>
                  <a:ext cx="1680" cy="1600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42" name="文本框 41" hidden="0"/>
              <p:cNvSpPr txBox="1"/>
              <p:nvPr isPhoto="0" userDrawn="0"/>
            </p:nvSpPr>
            <p:spPr bwMode="auto">
              <a:xfrm>
                <a:off x="3891" y="2085"/>
                <a:ext cx="938" cy="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EA0017"/>
                    </a:solidFill>
                    <a:latin typeface="微软雅黑"/>
                    <a:ea typeface="微软雅黑"/>
                  </a:rPr>
                  <a:t>1</a:t>
                </a:r>
                <a:endParaRPr lang="en-US" sz="4000" b="1">
                  <a:solidFill>
                    <a:srgbClr val="EA0017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" name="文本框 2" hidden="0"/>
            <p:cNvSpPr txBox="1"/>
            <p:nvPr isPhoto="0" userDrawn="0"/>
          </p:nvSpPr>
          <p:spPr bwMode="auto">
            <a:xfrm>
              <a:off x="5424" y="3262"/>
              <a:ext cx="205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b="1">
                  <a:solidFill>
                    <a:schemeClr val="tx1">
                      <a:lumMod val="75000"/>
                      <a:lumOff val="25000"/>
                    </a:schemeClr>
                  </a:solidFill>
                  <a:ea typeface="等线"/>
                </a:rPr>
                <a:t>Product Overview</a:t>
              </a:r>
              <a:endParaRPr lang="zh-CN" b="1">
                <a:solidFill>
                  <a:schemeClr val="tx1">
                    <a:lumMod val="75000"/>
                    <a:lumOff val="25000"/>
                  </a:schemeClr>
                </a:solidFill>
                <a:ea typeface="等线"/>
              </a:endParaRPr>
            </a:p>
          </p:txBody>
        </p:sp>
      </p:grpSp>
      <p:grpSp>
        <p:nvGrpSpPr>
          <p:cNvPr id="6" name="组合 5" hidden="0"/>
          <p:cNvGrpSpPr/>
          <p:nvPr isPhoto="0" userDrawn="0"/>
        </p:nvGrpSpPr>
        <p:grpSpPr bwMode="auto">
          <a:xfrm>
            <a:off x="6893168" y="1624965"/>
            <a:ext cx="1301750" cy="1373505"/>
            <a:chOff x="5424" y="1680"/>
            <a:chExt cx="2050" cy="2163"/>
          </a:xfrm>
        </p:grpSpPr>
        <p:grpSp>
          <p:nvGrpSpPr>
            <p:cNvPr id="7" name="组合 6" hidden="0"/>
            <p:cNvGrpSpPr/>
            <p:nvPr isPhoto="0" userDrawn="0"/>
          </p:nvGrpSpPr>
          <p:grpSpPr bwMode="auto">
            <a:xfrm>
              <a:off x="5761" y="1680"/>
              <a:ext cx="1376" cy="1319"/>
              <a:chOff x="3671" y="1972"/>
              <a:chExt cx="1376" cy="1678"/>
            </a:xfrm>
          </p:grpSpPr>
          <p:grpSp>
            <p:nvGrpSpPr>
              <p:cNvPr id="9" name="组合 8" hidden="0"/>
              <p:cNvGrpSpPr/>
              <p:nvPr isPhoto="0" userDrawn="0"/>
            </p:nvGrpSpPr>
            <p:grpSpPr bwMode="auto">
              <a:xfrm>
                <a:off x="3671" y="1972"/>
                <a:ext cx="1376" cy="1678"/>
                <a:chOff x="3640" y="1982"/>
                <a:chExt cx="1800" cy="1678"/>
              </a:xfrm>
            </p:grpSpPr>
            <p:sp>
              <p:nvSpPr>
                <p:cNvPr id="10" name="矩形 9" hidden="0"/>
                <p:cNvSpPr/>
                <p:nvPr isPhoto="0" userDrawn="0"/>
              </p:nvSpPr>
              <p:spPr bwMode="auto">
                <a:xfrm>
                  <a:off x="3640" y="1982"/>
                  <a:ext cx="1680" cy="1600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1" name="矩形 10" hidden="0"/>
                <p:cNvSpPr/>
                <p:nvPr isPhoto="0" userDrawn="0"/>
              </p:nvSpPr>
              <p:spPr bwMode="auto">
                <a:xfrm>
                  <a:off x="3760" y="2060"/>
                  <a:ext cx="1680" cy="1600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12" name="文本框 11" hidden="0"/>
              <p:cNvSpPr txBox="1"/>
              <p:nvPr isPhoto="0" userDrawn="0"/>
            </p:nvSpPr>
            <p:spPr bwMode="auto">
              <a:xfrm>
                <a:off x="3891" y="2085"/>
                <a:ext cx="938" cy="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EA0017"/>
                    </a:solidFill>
                    <a:latin typeface="微软雅黑"/>
                    <a:ea typeface="微软雅黑"/>
                  </a:rPr>
                  <a:t>2</a:t>
                </a:r>
                <a:endParaRPr lang="en-US" sz="4000" b="1">
                  <a:solidFill>
                    <a:srgbClr val="EA0017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3" name="文本框 12" hidden="0"/>
            <p:cNvSpPr txBox="1"/>
            <p:nvPr isPhoto="0" userDrawn="0"/>
          </p:nvSpPr>
          <p:spPr bwMode="auto">
            <a:xfrm>
              <a:off x="5424" y="3262"/>
              <a:ext cx="205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b="1">
                  <a:solidFill>
                    <a:schemeClr val="tx1">
                      <a:lumMod val="75000"/>
                      <a:lumOff val="25000"/>
                    </a:schemeClr>
                  </a:solidFill>
                  <a:ea typeface="等线"/>
                </a:rPr>
                <a:t>Highlights</a:t>
              </a:r>
              <a:endParaRPr lang="en-US" b="1">
                <a:solidFill>
                  <a:schemeClr val="tx1">
                    <a:lumMod val="75000"/>
                    <a:lumOff val="25000"/>
                  </a:schemeClr>
                </a:solidFill>
                <a:ea typeface="等线"/>
              </a:endParaRPr>
            </a:p>
          </p:txBody>
        </p:sp>
      </p:grpSp>
      <p:grpSp>
        <p:nvGrpSpPr>
          <p:cNvPr id="50" name="组合 49" hidden="0"/>
          <p:cNvGrpSpPr/>
          <p:nvPr isPhoto="0" userDrawn="0"/>
        </p:nvGrpSpPr>
        <p:grpSpPr bwMode="auto">
          <a:xfrm>
            <a:off x="4272431" y="3551102"/>
            <a:ext cx="1564640" cy="1650365"/>
            <a:chOff x="5424" y="1680"/>
            <a:chExt cx="2464" cy="2599"/>
          </a:xfrm>
        </p:grpSpPr>
        <p:grpSp>
          <p:nvGrpSpPr>
            <p:cNvPr id="51" name="组合 50" hidden="0"/>
            <p:cNvGrpSpPr/>
            <p:nvPr isPhoto="0" userDrawn="0"/>
          </p:nvGrpSpPr>
          <p:grpSpPr bwMode="auto">
            <a:xfrm>
              <a:off x="5761" y="1680"/>
              <a:ext cx="1376" cy="1319"/>
              <a:chOff x="3671" y="1972"/>
              <a:chExt cx="1376" cy="1678"/>
            </a:xfrm>
          </p:grpSpPr>
          <p:grpSp>
            <p:nvGrpSpPr>
              <p:cNvPr id="52" name="组合 51" hidden="0"/>
              <p:cNvGrpSpPr/>
              <p:nvPr isPhoto="0" userDrawn="0"/>
            </p:nvGrpSpPr>
            <p:grpSpPr bwMode="auto">
              <a:xfrm>
                <a:off x="3671" y="1972"/>
                <a:ext cx="1376" cy="1678"/>
                <a:chOff x="3640" y="1982"/>
                <a:chExt cx="1800" cy="1678"/>
              </a:xfrm>
            </p:grpSpPr>
            <p:sp>
              <p:nvSpPr>
                <p:cNvPr id="53" name="矩形 52" hidden="0"/>
                <p:cNvSpPr/>
                <p:nvPr isPhoto="0" userDrawn="0"/>
              </p:nvSpPr>
              <p:spPr bwMode="auto">
                <a:xfrm>
                  <a:off x="3640" y="1982"/>
                  <a:ext cx="1680" cy="1600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4" name="矩形 53" hidden="0"/>
                <p:cNvSpPr/>
                <p:nvPr isPhoto="0" userDrawn="0"/>
              </p:nvSpPr>
              <p:spPr bwMode="auto">
                <a:xfrm>
                  <a:off x="3760" y="2060"/>
                  <a:ext cx="1680" cy="1600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56" name="文本框 55" hidden="0"/>
              <p:cNvSpPr txBox="1"/>
              <p:nvPr isPhoto="0" userDrawn="0"/>
            </p:nvSpPr>
            <p:spPr bwMode="auto">
              <a:xfrm>
                <a:off x="3891" y="2085"/>
                <a:ext cx="938" cy="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EA0017"/>
                    </a:solidFill>
                    <a:latin typeface="微软雅黑"/>
                    <a:ea typeface="微软雅黑"/>
                  </a:rPr>
                  <a:t>3</a:t>
                </a:r>
                <a:endParaRPr lang="en-US" sz="4000" b="1">
                  <a:solidFill>
                    <a:srgbClr val="EA0017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57" name="文本框 56" hidden="0"/>
            <p:cNvSpPr txBox="1"/>
            <p:nvPr isPhoto="0" userDrawn="0"/>
          </p:nvSpPr>
          <p:spPr bwMode="auto">
            <a:xfrm>
              <a:off x="5424" y="3262"/>
              <a:ext cx="246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Application Scenarios</a:t>
              </a:r>
              <a:endParaRPr lang="zh-CN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7" name="图片 16" descr="未标题-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760075" y="440690"/>
            <a:ext cx="1147445" cy="318770"/>
          </a:xfrm>
          <a:prstGeom prst="rect">
            <a:avLst/>
          </a:prstGeom>
        </p:spPr>
      </p:pic>
      <p:grpSp>
        <p:nvGrpSpPr>
          <p:cNvPr id="35" name="组合 34" hidden="0"/>
          <p:cNvGrpSpPr/>
          <p:nvPr isPhoto="0" userDrawn="0"/>
        </p:nvGrpSpPr>
        <p:grpSpPr bwMode="auto">
          <a:xfrm>
            <a:off x="6922294" y="3542347"/>
            <a:ext cx="1657985" cy="1373505"/>
            <a:chOff x="5424" y="1680"/>
            <a:chExt cx="2611" cy="2163"/>
          </a:xfrm>
        </p:grpSpPr>
        <p:grpSp>
          <p:nvGrpSpPr>
            <p:cNvPr id="36" name="组合 35" hidden="0"/>
            <p:cNvGrpSpPr/>
            <p:nvPr isPhoto="0" userDrawn="0"/>
          </p:nvGrpSpPr>
          <p:grpSpPr bwMode="auto">
            <a:xfrm>
              <a:off x="5761" y="1680"/>
              <a:ext cx="1376" cy="1319"/>
              <a:chOff x="3671" y="1972"/>
              <a:chExt cx="1376" cy="1678"/>
            </a:xfrm>
          </p:grpSpPr>
          <p:grpSp>
            <p:nvGrpSpPr>
              <p:cNvPr id="38" name="组合 37" hidden="0"/>
              <p:cNvGrpSpPr/>
              <p:nvPr isPhoto="0" userDrawn="0"/>
            </p:nvGrpSpPr>
            <p:grpSpPr bwMode="auto">
              <a:xfrm>
                <a:off x="3671" y="1972"/>
                <a:ext cx="1376" cy="1678"/>
                <a:chOff x="3640" y="1982"/>
                <a:chExt cx="1800" cy="1678"/>
              </a:xfrm>
            </p:grpSpPr>
            <p:sp>
              <p:nvSpPr>
                <p:cNvPr id="58" name="矩形 57" hidden="0"/>
                <p:cNvSpPr/>
                <p:nvPr isPhoto="0" userDrawn="0"/>
              </p:nvSpPr>
              <p:spPr bwMode="auto">
                <a:xfrm>
                  <a:off x="3640" y="1982"/>
                  <a:ext cx="1680" cy="1600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9" name="矩形 58" hidden="0"/>
                <p:cNvSpPr/>
                <p:nvPr isPhoto="0" userDrawn="0"/>
              </p:nvSpPr>
              <p:spPr bwMode="auto">
                <a:xfrm>
                  <a:off x="3760" y="2060"/>
                  <a:ext cx="1680" cy="1600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39" name="文本框 38" hidden="0"/>
              <p:cNvSpPr txBox="1"/>
              <p:nvPr isPhoto="0" userDrawn="0"/>
            </p:nvSpPr>
            <p:spPr bwMode="auto">
              <a:xfrm>
                <a:off x="3891" y="2085"/>
                <a:ext cx="938" cy="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EA0017"/>
                    </a:solidFill>
                    <a:latin typeface="微软雅黑"/>
                    <a:ea typeface="微软雅黑"/>
                  </a:rPr>
                  <a:t>4</a:t>
                </a:r>
                <a:endParaRPr lang="en-US" sz="4000" b="1">
                  <a:solidFill>
                    <a:srgbClr val="EA0017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7" name="文本框 36" hidden="0"/>
            <p:cNvSpPr txBox="1"/>
            <p:nvPr isPhoto="0" userDrawn="0"/>
          </p:nvSpPr>
          <p:spPr bwMode="auto">
            <a:xfrm>
              <a:off x="5424" y="3262"/>
              <a:ext cx="2611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Comparisons</a:t>
              </a:r>
              <a:endParaRPr lang="zh-CN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组合 9" hidden="0"/>
          <p:cNvGrpSpPr/>
          <p:nvPr isPhoto="0" userDrawn="0"/>
        </p:nvGrpSpPr>
        <p:grpSpPr bwMode="auto">
          <a:xfrm>
            <a:off x="2599373" y="2371090"/>
            <a:ext cx="6972935" cy="1395730"/>
            <a:chOff x="3465" y="3733"/>
            <a:chExt cx="10981" cy="2198"/>
          </a:xfrm>
        </p:grpSpPr>
        <p:grpSp>
          <p:nvGrpSpPr>
            <p:cNvPr id="6" name="组合 5" hidden="0"/>
            <p:cNvGrpSpPr/>
            <p:nvPr isPhoto="0" userDrawn="0"/>
          </p:nvGrpSpPr>
          <p:grpSpPr bwMode="auto">
            <a:xfrm>
              <a:off x="3465" y="3848"/>
              <a:ext cx="10981" cy="2083"/>
              <a:chOff x="1234" y="3094"/>
              <a:chExt cx="10981" cy="2083"/>
            </a:xfrm>
          </p:grpSpPr>
          <p:grpSp>
            <p:nvGrpSpPr>
              <p:cNvPr id="4" name="组合 3" hidden="0"/>
              <p:cNvGrpSpPr/>
              <p:nvPr isPhoto="0" userDrawn="0"/>
            </p:nvGrpSpPr>
            <p:grpSpPr bwMode="auto">
              <a:xfrm>
                <a:off x="1234" y="3094"/>
                <a:ext cx="1609" cy="2083"/>
                <a:chOff x="1235" y="2717"/>
                <a:chExt cx="1609" cy="2083"/>
              </a:xfrm>
            </p:grpSpPr>
            <p:sp>
              <p:nvSpPr>
                <p:cNvPr id="41" name="矩形 40" hidden="0"/>
                <p:cNvSpPr/>
                <p:nvPr isPhoto="0" userDrawn="0"/>
              </p:nvSpPr>
              <p:spPr bwMode="auto">
                <a:xfrm>
                  <a:off x="1235" y="2717"/>
                  <a:ext cx="1609" cy="2083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" name="文本框 2" hidden="0"/>
                <p:cNvSpPr txBox="1"/>
                <p:nvPr isPhoto="0" userDrawn="0"/>
              </p:nvSpPr>
              <p:spPr bwMode="auto">
                <a:xfrm>
                  <a:off x="1403" y="3327"/>
                  <a:ext cx="1274" cy="1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000">
                      <a:solidFill>
                        <a:srgbClr val="EA0017"/>
                      </a:solidFill>
                    </a:rPr>
                    <a:t>01</a:t>
                  </a:r>
                  <a:endParaRPr lang="en-US" sz="4000">
                    <a:solidFill>
                      <a:srgbClr val="EA0017"/>
                    </a:solidFill>
                  </a:endParaRPr>
                </a:p>
              </p:txBody>
            </p:sp>
          </p:grpSp>
          <p:cxnSp>
            <p:nvCxnSpPr>
              <p:cNvPr id="5" name="直接连接符 4" hidden="0"/>
              <p:cNvCxnSpPr>
                <a:cxnSpLocks/>
              </p:cNvCxnSpPr>
              <p:nvPr isPhoto="0" userDrawn="0"/>
            </p:nvCxnSpPr>
            <p:spPr bwMode="auto">
              <a:xfrm>
                <a:off x="2844" y="4451"/>
                <a:ext cx="9371" cy="46"/>
              </a:xfrm>
              <a:prstGeom prst="line">
                <a:avLst/>
              </a:prstGeom>
              <a:ln>
                <a:solidFill>
                  <a:srgbClr val="EA00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6" hidden="0"/>
            <p:cNvSpPr txBox="1"/>
            <p:nvPr isPhoto="0" userDrawn="0"/>
          </p:nvSpPr>
          <p:spPr bwMode="auto">
            <a:xfrm>
              <a:off x="5710" y="3733"/>
              <a:ext cx="8600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 Overview</a:t>
              </a:r>
              <a:endParaRPr lang="zh-CN" sz="4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" name="图片 1" descr="未标题-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760075" y="440690"/>
            <a:ext cx="1147445" cy="31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文本框 42" hidden="0"/>
          <p:cNvSpPr txBox="1"/>
          <p:nvPr isPhoto="0" userDrawn="0"/>
        </p:nvSpPr>
        <p:spPr bwMode="auto">
          <a:xfrm>
            <a:off x="475615" y="927100"/>
            <a:ext cx="10304145" cy="82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  <a:defRPr/>
            </a:pPr>
            <a:r>
              <a:rPr lang="en-US" sz="4800" b="1">
                <a:latin typeface="微软雅黑"/>
                <a:ea typeface="微软雅黑"/>
                <a:cs typeface="微软雅黑"/>
              </a:rPr>
              <a:t>X305 Big Button IP Phone </a:t>
            </a:r>
            <a:endParaRPr lang="en-US" sz="4800" b="1">
              <a:solidFill>
                <a:schemeClr val="tx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5" name="文本框 44" hidden="0"/>
          <p:cNvSpPr txBox="1"/>
          <p:nvPr isPhoto="0" userDrawn="0"/>
        </p:nvSpPr>
        <p:spPr bwMode="auto">
          <a:xfrm>
            <a:off x="584892" y="2281899"/>
            <a:ext cx="6455350" cy="4418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200000"/>
              </a:lnSpc>
              <a:buFont typeface="Wingdings"/>
              <a:buChar char="l"/>
              <a:defRPr/>
            </a:pPr>
            <a:r>
              <a:rPr lang="en-US" sz="1600" b="0" u="none">
                <a:latin typeface="微软雅黑"/>
                <a:ea typeface="微软雅黑"/>
                <a:cs typeface="微软雅黑"/>
              </a:rPr>
              <a:t>X305 is a big button IP phone designed for nursing homes, hospital, and other scenarios.  </a:t>
            </a:r>
            <a:endParaRPr lang="en-US" sz="1600" b="0" u="none">
              <a:latin typeface="微软雅黑"/>
              <a:ea typeface="微软雅黑"/>
              <a:cs typeface="微软雅黑"/>
            </a:endParaRPr>
          </a:p>
          <a:p>
            <a:pPr marL="285750" indent="-285750" algn="just">
              <a:lnSpc>
                <a:spcPct val="200000"/>
              </a:lnSpc>
              <a:buFont typeface="Wingdings"/>
              <a:buChar char="l"/>
              <a:defRPr/>
            </a:pPr>
            <a:r>
              <a:rPr lang="en-US" sz="1600">
                <a:latin typeface="微软雅黑"/>
                <a:ea typeface="微软雅黑"/>
                <a:cs typeface="微软雅黑"/>
              </a:rPr>
              <a:t>X305</a:t>
            </a:r>
            <a:r>
              <a:rPr lang="en-US" sz="1600" b="0" u="none">
                <a:latin typeface="微软雅黑"/>
                <a:ea typeface="微软雅黑"/>
                <a:cs typeface="微软雅黑"/>
              </a:rPr>
              <a:t> features a 3.5-inch color screen and big buttons, supporting 2 SIP lines and PoE power supply to offer user-friendly experience. </a:t>
            </a:r>
            <a:r>
              <a:rPr lang="en-US" sz="1600" b="0" u="none">
                <a:latin typeface="微软雅黑"/>
                <a:ea typeface="微软雅黑"/>
                <a:cs typeface="微软雅黑"/>
              </a:rPr>
              <a:t>It</a:t>
            </a:r>
            <a:r>
              <a:rPr lang="en-US" sz="1600" b="0" u="none">
                <a:latin typeface="微软雅黑"/>
                <a:ea typeface="微软雅黑"/>
                <a:cs typeface="微软雅黑"/>
              </a:rPr>
              <a:t> has built-in 2.4GHz &amp; 5GHz Wi-Fi, and supports 433MHz wireless </a:t>
            </a:r>
            <a:r>
              <a:rPr lang="en-US" sz="1600" b="0" u="none">
                <a:latin typeface="微软雅黑"/>
                <a:ea typeface="微软雅黑"/>
                <a:cs typeface="微软雅黑"/>
              </a:rPr>
              <a:t>button</a:t>
            </a:r>
            <a:r>
              <a:rPr lang="en-US" sz="1600" b="0" u="none">
                <a:latin typeface="微软雅黑"/>
                <a:ea typeface="微软雅黑"/>
                <a:cs typeface="微软雅黑"/>
              </a:rPr>
              <a:t>s, providing an efficient and high-quality communication experience for seniors.</a:t>
            </a:r>
            <a:endParaRPr lang="zh-CN" sz="16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5" name="矩形 4" hidden="0"/>
          <p:cNvSpPr/>
          <p:nvPr isPhoto="0" userDrawn="0"/>
        </p:nvSpPr>
        <p:spPr bwMode="auto">
          <a:xfrm>
            <a:off x="714375" y="1821180"/>
            <a:ext cx="990600" cy="127000"/>
          </a:xfrm>
          <a:prstGeom prst="rect">
            <a:avLst/>
          </a:prstGeom>
          <a:solidFill>
            <a:srgbClr val="DB111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微软雅黑"/>
              <a:cs typeface="+mn-cs"/>
            </a:endParaRPr>
          </a:p>
        </p:txBody>
      </p:sp>
      <p:pic>
        <p:nvPicPr>
          <p:cNvPr id="6" name="图片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917163" y="268651"/>
            <a:ext cx="770517" cy="213596"/>
          </a:xfrm>
          <a:prstGeom prst="rect">
            <a:avLst/>
          </a:prstGeom>
        </p:spPr>
      </p:pic>
      <p:pic>
        <p:nvPicPr>
          <p:cNvPr id="2" name="图片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448417" y="2162629"/>
            <a:ext cx="5743582" cy="3884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文本框 3" hidden="0"/>
          <p:cNvSpPr txBox="1"/>
          <p:nvPr isPhoto="0" userDrawn="0"/>
        </p:nvSpPr>
        <p:spPr bwMode="auto">
          <a:xfrm>
            <a:off x="719455" y="338455"/>
            <a:ext cx="4784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404040"/>
                </a:solidFill>
                <a:latin typeface="微软雅黑"/>
                <a:ea typeface="微软雅黑"/>
                <a:cs typeface="Arial"/>
              </a:rPr>
              <a:t> Specification</a:t>
            </a:r>
            <a:endParaRPr lang="en-US" sz="2800" b="1">
              <a:solidFill>
                <a:srgbClr val="404040"/>
              </a:solidFill>
              <a:latin typeface="微软雅黑"/>
              <a:ea typeface="微软雅黑"/>
              <a:cs typeface="Arial"/>
            </a:endParaRPr>
          </a:p>
        </p:txBody>
      </p:sp>
      <p:grpSp>
        <p:nvGrpSpPr>
          <p:cNvPr id="113" name="组合 112" hidden="0"/>
          <p:cNvGrpSpPr/>
          <p:nvPr isPhoto="0" userDrawn="0"/>
        </p:nvGrpSpPr>
        <p:grpSpPr bwMode="auto">
          <a:xfrm>
            <a:off x="0" y="338455"/>
            <a:ext cx="552450" cy="504825"/>
            <a:chOff x="1" y="133350"/>
            <a:chExt cx="552452" cy="504825"/>
          </a:xfrm>
        </p:grpSpPr>
        <p:sp>
          <p:nvSpPr>
            <p:cNvPr id="124" name="矩形 123" hidden="0"/>
            <p:cNvSpPr/>
            <p:nvPr isPhoto="0" userDrawn="0"/>
          </p:nvSpPr>
          <p:spPr bwMode="auto">
            <a:xfrm>
              <a:off x="1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25" name="矩形 124" hidden="0"/>
            <p:cNvSpPr/>
            <p:nvPr isPhoto="0" userDrawn="0"/>
          </p:nvSpPr>
          <p:spPr bwMode="auto">
            <a:xfrm>
              <a:off x="209552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26" name="矩形 125" hidden="0"/>
            <p:cNvSpPr/>
            <p:nvPr isPhoto="0" userDrawn="0"/>
          </p:nvSpPr>
          <p:spPr bwMode="auto">
            <a:xfrm>
              <a:off x="419103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graphicFrame>
        <p:nvGraphicFramePr>
          <p:cNvPr id="40" name="表格 39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6084604" y="1137684"/>
          <a:ext cx="5821646" cy="5347931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{2EB63CB5-783F-05D4-77A8-F4B2BBB2CF54}</a:tableStyleId>
              </a:tblPr>
              <a:tblGrid>
                <a:gridCol w="2154521"/>
                <a:gridCol w="3667125"/>
              </a:tblGrid>
              <a:tr h="352538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OS</a:t>
                      </a:r>
                      <a:endParaRPr lang="zh-CN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Linux</a:t>
                      </a: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LCD</a:t>
                      </a: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3.5" 320 x 240-pixel color screen</a:t>
                      </a:r>
                      <a:endParaRPr lang="en-US" sz="1400" b="0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SIP</a:t>
                      </a:r>
                      <a:r>
                        <a:rPr lang="zh-CN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 </a:t>
                      </a: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Line</a:t>
                      </a: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2</a:t>
                      </a:r>
                      <a:endParaRPr lang="en-US" sz="1400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Side</a:t>
                      </a:r>
                      <a:r>
                        <a:rPr lang="zh-CN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 </a:t>
                      </a: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Keys</a:t>
                      </a:r>
                      <a:endParaRPr lang="zh-CN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4</a:t>
                      </a:r>
                      <a:endParaRPr lang="en-US" sz="1400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Contacts</a:t>
                      </a: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1000</a:t>
                      </a:r>
                      <a:endParaRPr lang="en-US" sz="1400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Wi-Fi</a:t>
                      </a: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Arial"/>
                          <a:ea typeface="微软雅黑"/>
                          <a:cs typeface="Arial"/>
                        </a:rPr>
                        <a:t>2.4GHz &amp; 5GHz</a:t>
                      </a:r>
                      <a:endParaRPr lang="en-US" sz="1400" b="1">
                        <a:solidFill>
                          <a:srgbClr val="FF0000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433MHz Wireless Button</a:t>
                      </a:r>
                      <a:endParaRPr lang="en-US" sz="1400" b="1">
                        <a:solidFill>
                          <a:srgbClr val="FF0000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Arial"/>
                          <a:ea typeface="微软雅黑"/>
                          <a:cs typeface="Arial"/>
                        </a:rPr>
                        <a:t>KT 1x/2x/3x Series</a:t>
                      </a:r>
                      <a:endParaRPr lang="en-US" sz="1400" b="1">
                        <a:solidFill>
                          <a:srgbClr val="FF0000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Handset</a:t>
                      </a: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Arial"/>
                          <a:ea typeface="微软雅黑"/>
                          <a:cs typeface="Arial"/>
                        </a:rPr>
                        <a:t>HAC </a:t>
                      </a:r>
                      <a:endParaRPr lang="en-US" sz="1400" b="1">
                        <a:solidFill>
                          <a:srgbClr val="FF0000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微软雅黑"/>
                          <a:cs typeface="Arial"/>
                        </a:rPr>
                        <a:t>Number</a:t>
                      </a:r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微软雅黑"/>
                          <a:cs typeface="Arial"/>
                        </a:rPr>
                        <a:t> keys</a:t>
                      </a:r>
                      <a:endParaRPr lang="en-US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B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raille Dots </a:t>
                      </a:r>
                      <a:endParaRPr lang="en-US" sz="1400" b="1">
                        <a:solidFill>
                          <a:srgbClr val="FF0000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599314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Wideband codec</a:t>
                      </a: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G.722, Opus</a:t>
                      </a:r>
                      <a:endParaRPr lang="en-US" sz="1400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networks</a:t>
                      </a: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Arial"/>
                          <a:ea typeface="微软雅黑"/>
                          <a:cs typeface="Arial"/>
                        </a:rPr>
                        <a:t>10/100/1000 Mbps</a:t>
                      </a:r>
                      <a:endParaRPr lang="en-US" sz="1400" b="1">
                        <a:solidFill>
                          <a:srgbClr val="FF0000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Power</a:t>
                      </a: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en-US" sz="1400" b="0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PoE/PSU</a:t>
                      </a:r>
                      <a:endParaRPr lang="en-US" sz="1400" b="0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Installation</a:t>
                      </a: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Desktop Stand/Wall</a:t>
                      </a:r>
                      <a:r>
                        <a:rPr lang="zh-CN" sz="1400" b="0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 </a:t>
                      </a:r>
                      <a:r>
                        <a:rPr lang="en-US" sz="1400" b="0">
                          <a:solidFill>
                            <a:srgbClr val="595959"/>
                          </a:solidFill>
                          <a:latin typeface="Arial"/>
                          <a:ea typeface="微软雅黑"/>
                          <a:cs typeface="Arial"/>
                        </a:rPr>
                        <a:t>Mountable</a:t>
                      </a:r>
                      <a:endParaRPr lang="en-US" sz="1400" b="0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352538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1">
                        <a:solidFill>
                          <a:srgbClr val="595959"/>
                        </a:solidFill>
                        <a:latin typeface="Arial"/>
                        <a:ea typeface="微软雅黑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0" i="0">
                        <a:solidFill>
                          <a:srgbClr val="59595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3" name="组合 12" hidden="0"/>
          <p:cNvGrpSpPr/>
          <p:nvPr isPhoto="0" userDrawn="0"/>
        </p:nvGrpSpPr>
        <p:grpSpPr bwMode="auto">
          <a:xfrm>
            <a:off x="584834" y="4798368"/>
            <a:ext cx="2738755" cy="1644650"/>
            <a:chOff x="1259" y="7945"/>
            <a:chExt cx="4313" cy="2590"/>
          </a:xfrm>
        </p:grpSpPr>
        <p:pic>
          <p:nvPicPr>
            <p:cNvPr id="19" name="图片 18" descr="HD" hidden="0"/>
            <p:cNvPicPr>
              <a:picLocks noChangeAspect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1259" y="7945"/>
              <a:ext cx="1134" cy="1134"/>
            </a:xfrm>
            <a:prstGeom prst="rect">
              <a:avLst/>
            </a:prstGeom>
          </p:spPr>
        </p:pic>
        <p:pic>
          <p:nvPicPr>
            <p:cNvPr id="9" name="图片 8" descr="Opus" hidden="0"/>
            <p:cNvPicPr>
              <a:picLocks noChangeAspect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2805" y="9402"/>
              <a:ext cx="1134" cy="1134"/>
            </a:xfrm>
            <a:prstGeom prst="rect">
              <a:avLst/>
            </a:prstGeom>
          </p:spPr>
        </p:pic>
        <p:pic>
          <p:nvPicPr>
            <p:cNvPr id="28" name="图片 27" descr="IPv6" hidden="0"/>
            <p:cNvPicPr>
              <a:picLocks noChangeAspect="1"/>
            </p:cNvPicPr>
            <p:nvPr isPhoto="0" userDrawn="0"/>
          </p:nvPicPr>
          <p:blipFill>
            <a:blip r:embed="rId4"/>
            <a:stretch/>
          </p:blipFill>
          <p:spPr bwMode="auto">
            <a:xfrm>
              <a:off x="4438" y="9402"/>
              <a:ext cx="1134" cy="1134"/>
            </a:xfrm>
            <a:prstGeom prst="rect">
              <a:avLst/>
            </a:prstGeom>
          </p:spPr>
        </p:pic>
      </p:grpSp>
      <p:pic>
        <p:nvPicPr>
          <p:cNvPr id="16" name="图片 15" descr="F:\PDM\产品信息\产品文档\功能亮点图标\WiFi.pngWiFi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1566512" y="4784481"/>
            <a:ext cx="720090" cy="720090"/>
          </a:xfrm>
          <a:prstGeom prst="rect">
            <a:avLst/>
          </a:prstGeom>
        </p:spPr>
      </p:pic>
      <p:pic>
        <p:nvPicPr>
          <p:cNvPr id="11" name="图片 10" descr="副屏对应键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3595369" y="4828848"/>
            <a:ext cx="720090" cy="720090"/>
          </a:xfrm>
          <a:prstGeom prst="rect">
            <a:avLst/>
          </a:prstGeom>
        </p:spPr>
      </p:pic>
      <p:pic>
        <p:nvPicPr>
          <p:cNvPr id="12" name="图片 11" descr="F:\PDM\产品信息\产品文档\功能亮点图标\Line 2.pngLine 2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552450" y="5686894"/>
            <a:ext cx="720090" cy="720090"/>
          </a:xfrm>
          <a:prstGeom prst="rect">
            <a:avLst/>
          </a:prstGeom>
        </p:spPr>
      </p:pic>
      <p:pic>
        <p:nvPicPr>
          <p:cNvPr id="24" name="图片 6" descr="F:\PDM\产品信息\产品文档\功能图标\HAC.pngHAC" hidden="0"/>
          <p:cNvPicPr>
            <a:picLocks noChangeAspect="1"/>
          </p:cNvPicPr>
          <p:nvPr isPhoto="0" userDrawn="0"/>
        </p:nvPicPr>
        <p:blipFill>
          <a:blip r:embed="rId8"/>
          <a:srcRect l="-24524" t="-24524" r="-24524" b="-24524"/>
          <a:stretch/>
        </p:blipFill>
        <p:spPr bwMode="auto">
          <a:xfrm>
            <a:off x="3415664" y="5548938"/>
            <a:ext cx="1080135" cy="1080135"/>
          </a:xfrm>
          <a:prstGeom prst="rect">
            <a:avLst/>
          </a:prstGeom>
        </p:spPr>
      </p:pic>
      <p:pic>
        <p:nvPicPr>
          <p:cNvPr id="14" name="图片 13" descr="PoE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2575559" y="4809163"/>
            <a:ext cx="720090" cy="720090"/>
          </a:xfrm>
          <a:prstGeom prst="rect">
            <a:avLst/>
          </a:prstGeom>
        </p:spPr>
      </p:pic>
      <p:pic>
        <p:nvPicPr>
          <p:cNvPr id="25" name="图片 24" hidden="0"/>
          <p:cNvPicPr>
            <a:picLocks noChangeAspect="1"/>
          </p:cNvPicPr>
          <p:nvPr isPhoto="0" userDrawn="0"/>
        </p:nvPicPr>
        <p:blipFill>
          <a:blip r:embed="rId10"/>
          <a:stretch/>
        </p:blipFill>
        <p:spPr bwMode="auto">
          <a:xfrm>
            <a:off x="10917163" y="268651"/>
            <a:ext cx="770517" cy="213596"/>
          </a:xfrm>
          <a:prstGeom prst="rect">
            <a:avLst/>
          </a:prstGeom>
        </p:spPr>
      </p:pic>
      <p:pic>
        <p:nvPicPr>
          <p:cNvPr id="2" name="图片 1" descr="千兆" hidden="0"/>
          <p:cNvPicPr>
            <a:picLocks noChangeAspect="1"/>
          </p:cNvPicPr>
          <p:nvPr isPhoto="0" userDrawn="0"/>
        </p:nvPicPr>
        <p:blipFill>
          <a:blip r:embed="rId11"/>
          <a:stretch/>
        </p:blipFill>
        <p:spPr bwMode="auto">
          <a:xfrm>
            <a:off x="4495164" y="4798368"/>
            <a:ext cx="720090" cy="720090"/>
          </a:xfrm>
          <a:prstGeom prst="rect">
            <a:avLst/>
          </a:prstGeom>
        </p:spPr>
      </p:pic>
      <p:pic>
        <p:nvPicPr>
          <p:cNvPr id="3" name="图片 2" hidden="0"/>
          <p:cNvPicPr>
            <a:picLocks noChangeAspect="1"/>
          </p:cNvPicPr>
          <p:nvPr isPhoto="0" userDrawn="0"/>
        </p:nvPicPr>
        <p:blipFill>
          <a:blip r:embed="rId12"/>
          <a:stretch/>
        </p:blipFill>
        <p:spPr bwMode="auto">
          <a:xfrm>
            <a:off x="-269859" y="1097280"/>
            <a:ext cx="5347319" cy="3616403"/>
          </a:xfrm>
          <a:prstGeom prst="rect">
            <a:avLst/>
          </a:prstGeom>
        </p:spPr>
      </p:pic>
      <p:pic>
        <p:nvPicPr>
          <p:cNvPr id="5" name="图片 4" descr="IMG_256" hidden="0"/>
          <p:cNvPicPr>
            <a:picLocks noChangeAspect="1"/>
          </p:cNvPicPr>
          <p:nvPr isPhoto="0" userDrawn="0"/>
        </p:nvPicPr>
        <p:blipFill>
          <a:blip r:embed="rId13"/>
          <a:stretch/>
        </p:blipFill>
        <p:spPr bwMode="auto">
          <a:xfrm>
            <a:off x="4494820" y="5722928"/>
            <a:ext cx="768060" cy="72008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251575" y="1100797"/>
            <a:ext cx="7070051" cy="4781490"/>
          </a:xfrm>
          <a:prstGeom prst="rect">
            <a:avLst/>
          </a:prstGeom>
        </p:spPr>
      </p:pic>
      <p:grpSp>
        <p:nvGrpSpPr>
          <p:cNvPr id="6" name="组合 5" hidden="0"/>
          <p:cNvGrpSpPr/>
          <p:nvPr isPhoto="0" userDrawn="0"/>
        </p:nvGrpSpPr>
        <p:grpSpPr bwMode="auto">
          <a:xfrm>
            <a:off x="0" y="338455"/>
            <a:ext cx="552450" cy="504825"/>
            <a:chOff x="1" y="133350"/>
            <a:chExt cx="552452" cy="504825"/>
          </a:xfrm>
        </p:grpSpPr>
        <p:sp>
          <p:nvSpPr>
            <p:cNvPr id="7" name="矩形 6" hidden="0"/>
            <p:cNvSpPr/>
            <p:nvPr isPhoto="0" userDrawn="0"/>
          </p:nvSpPr>
          <p:spPr bwMode="auto">
            <a:xfrm>
              <a:off x="1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 hidden="0"/>
            <p:cNvSpPr/>
            <p:nvPr isPhoto="0" userDrawn="0"/>
          </p:nvSpPr>
          <p:spPr bwMode="auto">
            <a:xfrm>
              <a:off x="209552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9" name="矩形 8" hidden="0"/>
            <p:cNvSpPr/>
            <p:nvPr isPhoto="0" userDrawn="0"/>
          </p:nvSpPr>
          <p:spPr bwMode="auto">
            <a:xfrm>
              <a:off x="419103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37" name="矩形 36" hidden="0"/>
          <p:cNvSpPr/>
          <p:nvPr isPhoto="0" userDrawn="0"/>
        </p:nvSpPr>
        <p:spPr bwMode="auto">
          <a:xfrm>
            <a:off x="628650" y="286385"/>
            <a:ext cx="6181725" cy="60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tabLst>
                <a:tab pos="1790700" algn="l"/>
              </a:tabLst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Arial"/>
              </a:rPr>
              <a:t>Physical Buttons</a:t>
            </a:r>
            <a:endParaRPr lang="zh-CN" sz="28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3" name="图片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917163" y="268651"/>
            <a:ext cx="770517" cy="213596"/>
          </a:xfrm>
          <a:prstGeom prst="rect">
            <a:avLst/>
          </a:prstGeom>
        </p:spPr>
      </p:pic>
      <p:cxnSp>
        <p:nvCxnSpPr>
          <p:cNvPr id="10" name="连接符: 肘形 51" hidden="0"/>
          <p:cNvCxnSpPr>
            <a:cxnSpLocks/>
          </p:cNvCxnSpPr>
          <p:nvPr isPhoto="0" userDrawn="0"/>
        </p:nvCxnSpPr>
        <p:spPr bwMode="auto">
          <a:xfrm flipV="1">
            <a:off x="6792249" y="1938575"/>
            <a:ext cx="1808083" cy="1057793"/>
          </a:xfrm>
          <a:prstGeom prst="bentConnector3">
            <a:avLst>
              <a:gd name="adj1" fmla="val 50000"/>
            </a:avLst>
          </a:prstGeom>
          <a:ln w="635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 hidden="0"/>
          <p:cNvSpPr/>
          <p:nvPr isPhoto="0" userDrawn="0"/>
        </p:nvSpPr>
        <p:spPr bwMode="auto">
          <a:xfrm>
            <a:off x="8940193" y="1489157"/>
            <a:ext cx="2509574" cy="1383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1432560" algn="l"/>
              </a:tabLst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Replaceable Speed Dial Buttons 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ea typeface="微软雅黑"/>
            </a:endParaRPr>
          </a:p>
          <a:p>
            <a:pPr algn="just">
              <a:lnSpc>
                <a:spcPct val="150000"/>
              </a:lnSpc>
              <a:tabLst>
                <a:tab pos="1432560" algn="l"/>
              </a:tabLst>
              <a:defRPr/>
            </a:pPr>
            <a:r>
              <a:rPr lang="en-US" sz="1200"/>
              <a:t>O</a:t>
            </a:r>
            <a:r>
              <a:rPr lang="en-US" sz="1200" b="0" i="0"/>
              <a:t>ne-click Call</a:t>
            </a:r>
            <a:endParaRPr lang="en-US" sz="1200" b="1"/>
          </a:p>
          <a:p>
            <a:pPr algn="just">
              <a:lnSpc>
                <a:spcPct val="150000"/>
              </a:lnSpc>
              <a:tabLst>
                <a:tab pos="1432560" algn="l"/>
              </a:tabLst>
              <a:defRPr/>
            </a:pPr>
            <a:endParaRPr 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</a:endParaRPr>
          </a:p>
        </p:txBody>
      </p:sp>
      <p:cxnSp>
        <p:nvCxnSpPr>
          <p:cNvPr id="12" name="连接符: 肘形 51" hidden="0"/>
          <p:cNvCxnSpPr>
            <a:cxnSpLocks/>
          </p:cNvCxnSpPr>
          <p:nvPr isPhoto="0" userDrawn="0"/>
        </p:nvCxnSpPr>
        <p:spPr bwMode="auto">
          <a:xfrm flipV="1">
            <a:off x="6817246" y="3675541"/>
            <a:ext cx="1887280" cy="6648"/>
          </a:xfrm>
          <a:prstGeom prst="bentConnector3">
            <a:avLst>
              <a:gd name="adj1" fmla="val 50000"/>
            </a:avLst>
          </a:prstGeom>
          <a:ln w="635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 hidden="0"/>
          <p:cNvSpPr/>
          <p:nvPr isPhoto="0" userDrawn="0"/>
        </p:nvSpPr>
        <p:spPr bwMode="auto">
          <a:xfrm>
            <a:off x="8960982" y="3414967"/>
            <a:ext cx="2341439" cy="7372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1432560" algn="l"/>
              </a:tabLst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HELP Button</a:t>
            </a:r>
            <a:endParaRPr lang="en-US" sz="1200" b="0" i="0">
              <a:solidFill>
                <a:srgbClr val="2A2B2E"/>
              </a:solidFill>
            </a:endParaRPr>
          </a:p>
          <a:p>
            <a:pPr algn="just">
              <a:lnSpc>
                <a:spcPct val="150000"/>
              </a:lnSpc>
              <a:tabLst>
                <a:tab pos="1432560" algn="l"/>
              </a:tabLst>
              <a:defRPr/>
            </a:pPr>
            <a:r>
              <a:rPr lang="en-US" sz="1200" b="0" i="0">
                <a:solidFill>
                  <a:srgbClr val="2A2B2E"/>
                </a:solidFill>
              </a:rPr>
              <a:t> Emergency Call</a:t>
            </a:r>
            <a:endParaRPr lang="zh-CN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 hidden="0"/>
          <p:cNvSpPr/>
          <p:nvPr isPhoto="0" userDrawn="0"/>
        </p:nvSpPr>
        <p:spPr bwMode="auto">
          <a:xfrm>
            <a:off x="9087426" y="5193151"/>
            <a:ext cx="2533758" cy="460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1432560" algn="l"/>
              </a:tabLst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Speakerphone</a:t>
            </a:r>
            <a:endParaRPr lang="zh-CN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连接符: 肘形 43" hidden="0"/>
          <p:cNvCxnSpPr>
            <a:cxnSpLocks/>
          </p:cNvCxnSpPr>
          <p:nvPr isPhoto="0" userDrawn="0"/>
        </p:nvCxnSpPr>
        <p:spPr bwMode="auto">
          <a:xfrm>
            <a:off x="6243403" y="4588163"/>
            <a:ext cx="2635635" cy="733382"/>
          </a:xfrm>
          <a:prstGeom prst="bentConnector3">
            <a:avLst>
              <a:gd name="adj1" fmla="val 99"/>
            </a:avLst>
          </a:prstGeom>
          <a:ln w="635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 hidden="0"/>
          <p:cNvSpPr/>
          <p:nvPr isPhoto="0" userDrawn="0"/>
        </p:nvSpPr>
        <p:spPr bwMode="auto">
          <a:xfrm>
            <a:off x="694163" y="3660007"/>
            <a:ext cx="1597981" cy="460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1432560" algn="l"/>
              </a:tabLst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Big Button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ea typeface="微软雅黑"/>
            </a:endParaRPr>
          </a:p>
        </p:txBody>
      </p:sp>
      <p:sp>
        <p:nvSpPr>
          <p:cNvPr id="30" name="矩形 29" hidden="0"/>
          <p:cNvSpPr/>
          <p:nvPr isPhoto="0" userDrawn="0"/>
        </p:nvSpPr>
        <p:spPr bwMode="auto">
          <a:xfrm>
            <a:off x="485775" y="1673872"/>
            <a:ext cx="2014759" cy="7372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1432560" algn="l"/>
              </a:tabLst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3.5”Color Screen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ea typeface="微软雅黑"/>
            </a:endParaRPr>
          </a:p>
          <a:p>
            <a:pPr algn="just">
              <a:lnSpc>
                <a:spcPct val="150000"/>
              </a:lnSpc>
              <a:tabLst>
                <a:tab pos="1432560" algn="l"/>
              </a:tabLst>
              <a:defRPr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Humanized UI Design</a:t>
            </a:r>
            <a:endParaRPr lang="zh-CN" sz="1200">
              <a:solidFill>
                <a:schemeClr val="tx1">
                  <a:lumMod val="75000"/>
                  <a:lumOff val="25000"/>
                </a:schemeClr>
              </a:solidFill>
              <a:ea typeface="微软雅黑"/>
            </a:endParaRPr>
          </a:p>
        </p:txBody>
      </p:sp>
      <p:cxnSp>
        <p:nvCxnSpPr>
          <p:cNvPr id="31" name="连接符: 肘形 11" hidden="0"/>
          <p:cNvCxnSpPr>
            <a:cxnSpLocks/>
          </p:cNvCxnSpPr>
          <p:nvPr isPhoto="0" userDrawn="0"/>
        </p:nvCxnSpPr>
        <p:spPr bwMode="auto">
          <a:xfrm>
            <a:off x="2525611" y="1938575"/>
            <a:ext cx="3057959" cy="976543"/>
          </a:xfrm>
          <a:prstGeom prst="bentConnector3">
            <a:avLst>
              <a:gd name="adj1" fmla="val 50000"/>
            </a:avLst>
          </a:prstGeom>
          <a:ln w="635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肘形 11" hidden="0"/>
          <p:cNvCxnSpPr>
            <a:cxnSpLocks/>
          </p:cNvCxnSpPr>
          <p:nvPr isPhoto="0" userDrawn="0"/>
        </p:nvCxnSpPr>
        <p:spPr bwMode="auto">
          <a:xfrm rot="10800000" flipV="1">
            <a:off x="2266138" y="3890195"/>
            <a:ext cx="2906747" cy="1"/>
          </a:xfrm>
          <a:prstGeom prst="bentConnector3">
            <a:avLst>
              <a:gd name="adj1" fmla="val 50000"/>
            </a:avLst>
          </a:prstGeom>
          <a:ln w="635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连接符: 肘形 43" hidden="0"/>
          <p:cNvCxnSpPr>
            <a:cxnSpLocks/>
          </p:cNvCxnSpPr>
          <p:nvPr isPhoto="0" userDrawn="0"/>
        </p:nvCxnSpPr>
        <p:spPr bwMode="auto">
          <a:xfrm rot="10800000" flipV="1">
            <a:off x="2403264" y="4588163"/>
            <a:ext cx="2769621" cy="932084"/>
          </a:xfrm>
          <a:prstGeom prst="bentConnector3">
            <a:avLst>
              <a:gd name="adj1" fmla="val 1165"/>
            </a:avLst>
          </a:prstGeom>
          <a:ln w="635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 hidden="0"/>
          <p:cNvSpPr/>
          <p:nvPr isPhoto="0" userDrawn="0"/>
        </p:nvSpPr>
        <p:spPr bwMode="auto">
          <a:xfrm>
            <a:off x="714468" y="5351656"/>
            <a:ext cx="2341439" cy="3371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None/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  <a:cs typeface="Arial"/>
              </a:rPr>
              <a:t>Braille Dots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ea typeface="微软雅黑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组合 9" hidden="0"/>
          <p:cNvGrpSpPr/>
          <p:nvPr isPhoto="0" userDrawn="0"/>
        </p:nvGrpSpPr>
        <p:grpSpPr bwMode="auto">
          <a:xfrm>
            <a:off x="2599373" y="2371090"/>
            <a:ext cx="6972935" cy="1395730"/>
            <a:chOff x="3465" y="3733"/>
            <a:chExt cx="10981" cy="2198"/>
          </a:xfrm>
        </p:grpSpPr>
        <p:grpSp>
          <p:nvGrpSpPr>
            <p:cNvPr id="6" name="组合 5" hidden="0"/>
            <p:cNvGrpSpPr/>
            <p:nvPr isPhoto="0" userDrawn="0"/>
          </p:nvGrpSpPr>
          <p:grpSpPr bwMode="auto">
            <a:xfrm>
              <a:off x="3465" y="3848"/>
              <a:ext cx="10981" cy="2083"/>
              <a:chOff x="1234" y="3094"/>
              <a:chExt cx="10981" cy="2083"/>
            </a:xfrm>
          </p:grpSpPr>
          <p:grpSp>
            <p:nvGrpSpPr>
              <p:cNvPr id="4" name="组合 3" hidden="0"/>
              <p:cNvGrpSpPr/>
              <p:nvPr isPhoto="0" userDrawn="0"/>
            </p:nvGrpSpPr>
            <p:grpSpPr bwMode="auto">
              <a:xfrm>
                <a:off x="1234" y="3094"/>
                <a:ext cx="1609" cy="2083"/>
                <a:chOff x="1235" y="2717"/>
                <a:chExt cx="1609" cy="2083"/>
              </a:xfrm>
            </p:grpSpPr>
            <p:sp>
              <p:nvSpPr>
                <p:cNvPr id="41" name="矩形 40" hidden="0"/>
                <p:cNvSpPr/>
                <p:nvPr isPhoto="0" userDrawn="0"/>
              </p:nvSpPr>
              <p:spPr bwMode="auto">
                <a:xfrm>
                  <a:off x="1235" y="2717"/>
                  <a:ext cx="1609" cy="2083"/>
                </a:xfrm>
                <a:prstGeom prst="rect">
                  <a:avLst/>
                </a:prstGeom>
                <a:noFill/>
                <a:ln>
                  <a:solidFill>
                    <a:srgbClr val="EA00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zh-CN" sz="18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" name="文本框 2" hidden="0"/>
                <p:cNvSpPr txBox="1"/>
                <p:nvPr isPhoto="0" userDrawn="0"/>
              </p:nvSpPr>
              <p:spPr bwMode="auto">
                <a:xfrm>
                  <a:off x="1403" y="3327"/>
                  <a:ext cx="1274" cy="1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000" b="1">
                      <a:solidFill>
                        <a:srgbClr val="EA0017"/>
                      </a:solidFill>
                    </a:rPr>
                    <a:t>02</a:t>
                  </a:r>
                  <a:endParaRPr lang="en-US" sz="4000" b="1">
                    <a:solidFill>
                      <a:srgbClr val="EA0017"/>
                    </a:solidFill>
                  </a:endParaRPr>
                </a:p>
              </p:txBody>
            </p:sp>
          </p:grpSp>
          <p:cxnSp>
            <p:nvCxnSpPr>
              <p:cNvPr id="5" name="直接连接符 4" hidden="0"/>
              <p:cNvCxnSpPr>
                <a:cxnSpLocks/>
              </p:cNvCxnSpPr>
              <p:nvPr isPhoto="0" userDrawn="0"/>
            </p:nvCxnSpPr>
            <p:spPr bwMode="auto">
              <a:xfrm>
                <a:off x="2844" y="4451"/>
                <a:ext cx="9371" cy="46"/>
              </a:xfrm>
              <a:prstGeom prst="line">
                <a:avLst/>
              </a:prstGeom>
              <a:ln>
                <a:solidFill>
                  <a:srgbClr val="EA00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6" hidden="0"/>
            <p:cNvSpPr txBox="1"/>
            <p:nvPr isPhoto="0" userDrawn="0"/>
          </p:nvSpPr>
          <p:spPr bwMode="auto">
            <a:xfrm>
              <a:off x="5710" y="3733"/>
              <a:ext cx="6486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等线"/>
                </a:rPr>
                <a:t>Highlights</a:t>
              </a:r>
              <a:endParaRPr lang="en-US" sz="4400" b="1">
                <a:solidFill>
                  <a:schemeClr val="tx1">
                    <a:lumMod val="75000"/>
                    <a:lumOff val="25000"/>
                  </a:schemeClr>
                </a:solidFill>
                <a:ea typeface="等线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组合 5" hidden="0"/>
          <p:cNvGrpSpPr/>
          <p:nvPr isPhoto="0" userDrawn="0"/>
        </p:nvGrpSpPr>
        <p:grpSpPr bwMode="auto">
          <a:xfrm>
            <a:off x="0" y="338455"/>
            <a:ext cx="552450" cy="504825"/>
            <a:chOff x="1" y="133350"/>
            <a:chExt cx="552452" cy="504825"/>
          </a:xfrm>
        </p:grpSpPr>
        <p:sp>
          <p:nvSpPr>
            <p:cNvPr id="7" name="矩形 6" hidden="0"/>
            <p:cNvSpPr/>
            <p:nvPr isPhoto="0" userDrawn="0"/>
          </p:nvSpPr>
          <p:spPr bwMode="auto">
            <a:xfrm>
              <a:off x="1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 hidden="0"/>
            <p:cNvSpPr/>
            <p:nvPr isPhoto="0" userDrawn="0"/>
          </p:nvSpPr>
          <p:spPr bwMode="auto">
            <a:xfrm>
              <a:off x="209552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9" name="矩形 8" hidden="0"/>
            <p:cNvSpPr/>
            <p:nvPr isPhoto="0" userDrawn="0"/>
          </p:nvSpPr>
          <p:spPr bwMode="auto">
            <a:xfrm>
              <a:off x="419103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37" name="矩形 36" hidden="0"/>
          <p:cNvSpPr/>
          <p:nvPr isPhoto="0" userDrawn="0"/>
        </p:nvSpPr>
        <p:spPr bwMode="auto">
          <a:xfrm>
            <a:off x="838200" y="338455"/>
            <a:ext cx="7201455" cy="60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tabLst>
                <a:tab pos="1790700" algn="l"/>
              </a:tabLst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 1.Elegant and Fashionable Appearance</a:t>
            </a:r>
            <a:endParaRPr lang="zh-CN" sz="2800" b="1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pic>
        <p:nvPicPr>
          <p:cNvPr id="3" name="图片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869538" y="536457"/>
            <a:ext cx="770517" cy="213596"/>
          </a:xfrm>
          <a:prstGeom prst="rect">
            <a:avLst/>
          </a:prstGeom>
        </p:spPr>
      </p:pic>
      <p:pic>
        <p:nvPicPr>
          <p:cNvPr id="2" name="图片 1" descr="图片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1016000"/>
            <a:ext cx="12192000" cy="584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组合 5" hidden="0"/>
          <p:cNvGrpSpPr/>
          <p:nvPr isPhoto="0" userDrawn="0"/>
        </p:nvGrpSpPr>
        <p:grpSpPr bwMode="auto">
          <a:xfrm>
            <a:off x="0" y="338455"/>
            <a:ext cx="552450" cy="504825"/>
            <a:chOff x="1" y="133350"/>
            <a:chExt cx="552452" cy="504825"/>
          </a:xfrm>
        </p:grpSpPr>
        <p:sp>
          <p:nvSpPr>
            <p:cNvPr id="7" name="矩形 6" hidden="0"/>
            <p:cNvSpPr/>
            <p:nvPr isPhoto="0" userDrawn="0"/>
          </p:nvSpPr>
          <p:spPr bwMode="auto">
            <a:xfrm>
              <a:off x="1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8" name="矩形 7" hidden="0"/>
            <p:cNvSpPr/>
            <p:nvPr isPhoto="0" userDrawn="0"/>
          </p:nvSpPr>
          <p:spPr bwMode="auto">
            <a:xfrm>
              <a:off x="209552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9" name="矩形 8" hidden="0"/>
            <p:cNvSpPr/>
            <p:nvPr isPhoto="0" userDrawn="0"/>
          </p:nvSpPr>
          <p:spPr bwMode="auto">
            <a:xfrm>
              <a:off x="419103" y="133350"/>
              <a:ext cx="133350" cy="504825"/>
            </a:xfrm>
            <a:prstGeom prst="rect">
              <a:avLst/>
            </a:prstGeom>
            <a:solidFill>
              <a:srgbClr val="EA0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+mn-lt"/>
                <a:ea typeface="微软雅黑"/>
                <a:cs typeface="+mn-cs"/>
              </a:endParaRPr>
            </a:p>
          </p:txBody>
        </p:sp>
      </p:grpSp>
      <p:sp>
        <p:nvSpPr>
          <p:cNvPr id="37" name="矩形 36" hidden="0"/>
          <p:cNvSpPr/>
          <p:nvPr isPhoto="0" userDrawn="0"/>
        </p:nvSpPr>
        <p:spPr bwMode="auto">
          <a:xfrm>
            <a:off x="628649" y="298993"/>
            <a:ext cx="9869414" cy="60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0700" algn="l"/>
              </a:tabLst>
              <a:defRPr/>
            </a:pPr>
            <a:r>
              <a:rPr lang="en-US" sz="2800" b="1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微软雅黑"/>
                <a:cs typeface="+mn-ea"/>
              </a:rPr>
              <a:t> 2. Braille Number Key for Hassle-Free Accessibility</a:t>
            </a:r>
            <a:endParaRPr lang="en-US" sz="2800" b="1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微软雅黑"/>
              <a:cs typeface="+mn-ea"/>
            </a:endParaRPr>
          </a:p>
        </p:txBody>
      </p:sp>
      <p:sp>
        <p:nvSpPr>
          <p:cNvPr id="10" name="文本框 9" hidden="0"/>
          <p:cNvSpPr txBox="1"/>
          <p:nvPr isPhoto="0" userDrawn="0"/>
        </p:nvSpPr>
        <p:spPr bwMode="auto">
          <a:xfrm>
            <a:off x="742315" y="2607310"/>
            <a:ext cx="55048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微软雅黑"/>
                <a:ea typeface="微软雅黑"/>
                <a:cs typeface="微软雅黑"/>
              </a:rPr>
              <a:t>X305 features 10 braille digit keys, enhancing accessibility for users with visual impairments. This thoughtful design promotes inclusivity and ensures that everyone can make calls with ease. </a:t>
            </a:r>
            <a:endParaRPr lang="en-US" sz="1600" b="0" i="0" u="none" strike="noStrike" cap="none" spc="0">
              <a:ln>
                <a:noFill/>
              </a:ln>
              <a:solidFill>
                <a:prstClr val="black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" name="图片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917163" y="268651"/>
            <a:ext cx="770517" cy="213596"/>
          </a:xfrm>
          <a:prstGeom prst="rect">
            <a:avLst/>
          </a:prstGeom>
        </p:spPr>
      </p:pic>
      <p:pic>
        <p:nvPicPr>
          <p:cNvPr id="3" name="图片 2" descr="X305网页英文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153785" y="1383030"/>
            <a:ext cx="5103495" cy="547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f4benov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1">
            <a:alpha val="43000"/>
          </a:schemeClr>
        </a:solidFill>
        <a:ln>
          <a:noFill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f4benov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1">
            <a:alpha val="43000"/>
          </a:schemeClr>
        </a:solidFill>
        <a:ln>
          <a:noFill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f4benov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1">
            <a:alpha val="43000"/>
          </a:schemeClr>
        </a:solidFill>
        <a:ln>
          <a:noFill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ONLYOFFICE/7.0.1.37</Application>
  <DocSecurity>0</DocSecurity>
  <PresentationFormat>宽屏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Theme 1</vt:lpstr>
      <vt:lpstr>Theme 2</vt:lpstr>
      <vt:lpstr>Theme 3</vt:lpstr>
      <vt:lpstr>Theme 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15143</dc:creator>
  <cp:keywords/>
  <dc:description/>
  <dc:identifier/>
  <dc:language/>
  <cp:lastModifiedBy>mingzhen.chen</cp:lastModifiedBy>
  <cp:revision>11</cp:revision>
  <dcterms:created xsi:type="dcterms:W3CDTF">2023-10-24T07:38:00Z</dcterms:created>
  <dcterms:modified xsi:type="dcterms:W3CDTF">2024-03-15T06:45:55Z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F6B78098E9634022835AD7AC8A7B10BD</vt:lpwstr>
  </property>
</Properties>
</file>